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1131" r:id="rId2"/>
  </p:sldIdLst>
  <p:sldSz cx="12192000" cy="6858000"/>
  <p:notesSz cx="6858000" cy="9144000"/>
  <p:custDataLst>
    <p:tags r:id="rId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504" userDrawn="1">
          <p15:clr>
            <a:srgbClr val="A4A3A4"/>
          </p15:clr>
        </p15:guide>
        <p15:guide id="3" pos="7416" userDrawn="1">
          <p15:clr>
            <a:srgbClr val="A4A3A4"/>
          </p15:clr>
        </p15:guide>
        <p15:guide id="4" orient="horz" pos="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70B5"/>
    <a:srgbClr val="BFBFBF"/>
    <a:srgbClr val="201F27"/>
    <a:srgbClr val="FFFFF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9" autoAdjust="0"/>
    <p:restoredTop sz="96196" autoAdjust="0"/>
  </p:normalViewPr>
  <p:slideViewPr>
    <p:cSldViewPr snapToGrid="0" showGuides="1">
      <p:cViewPr varScale="1">
        <p:scale>
          <a:sx n="117" d="100"/>
          <a:sy n="117" d="100"/>
        </p:scale>
        <p:origin x="224" y="184"/>
      </p:cViewPr>
      <p:guideLst>
        <p:guide orient="horz" pos="3960"/>
        <p:guide pos="504"/>
        <p:guide pos="7416"/>
        <p:guide orient="horz" pos="648"/>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7E80B71-83FD-4129-90E7-21B591712D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A688D2A-BDD6-4162-8E92-8A35DC9BF0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952177-5B6C-4BAD-944C-CFEC52895E05}" type="datetimeFigureOut">
              <a:rPr lang="es-ES" smtClean="0"/>
              <a:t>2/10/20</a:t>
            </a:fld>
            <a:endParaRPr lang="es-ES"/>
          </a:p>
        </p:txBody>
      </p:sp>
      <p:sp>
        <p:nvSpPr>
          <p:cNvPr id="4" name="Marcador de pie de página 3">
            <a:extLst>
              <a:ext uri="{FF2B5EF4-FFF2-40B4-BE49-F238E27FC236}">
                <a16:creationId xmlns:a16="http://schemas.microsoft.com/office/drawing/2014/main" id="{78E25ADB-CBE5-46A9-933F-31B413E056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197B392-8955-4524-A813-E6D5159493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5F9DDE-185B-4210-98DE-77BF9A75DF49}" type="slidenum">
              <a:rPr lang="es-ES" smtClean="0"/>
              <a:t>‹#›</a:t>
            </a:fld>
            <a:endParaRPr lang="es-ES"/>
          </a:p>
        </p:txBody>
      </p:sp>
    </p:spTree>
    <p:extLst>
      <p:ext uri="{BB962C8B-B14F-4D97-AF65-F5344CB8AC3E}">
        <p14:creationId xmlns:p14="http://schemas.microsoft.com/office/powerpoint/2010/main" val="2602121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BC1E6-5932-436B-9DAF-AC27ADFA0E22}" type="datetimeFigureOut">
              <a:rPr lang="es-ES" smtClean="0"/>
              <a:t>2/10/20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5E4F2-696C-4C9E-B6DB-A6666A4B9A67}" type="slidenum">
              <a:rPr lang="es-ES" smtClean="0"/>
              <a:t>‹#›</a:t>
            </a:fld>
            <a:endParaRPr lang="es-ES"/>
          </a:p>
        </p:txBody>
      </p:sp>
    </p:spTree>
    <p:extLst>
      <p:ext uri="{BB962C8B-B14F-4D97-AF65-F5344CB8AC3E}">
        <p14:creationId xmlns:p14="http://schemas.microsoft.com/office/powerpoint/2010/main" val="428171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9.pn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 Id="rId9"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3.bin"/><Relationship Id="rId9"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Ref idx="1001">
        <a:schemeClr val="bg1"/>
      </p:bgRef>
    </p:bg>
    <p:spTree>
      <p:nvGrpSpPr>
        <p:cNvPr id="1" name=""/>
        <p:cNvGrpSpPr/>
        <p:nvPr/>
      </p:nvGrpSpPr>
      <p:grpSpPr>
        <a:xfrm>
          <a:off x="0" y="0"/>
          <a:ext cx="0" cy="0"/>
          <a:chOff x="0" y="0"/>
          <a:chExt cx="0" cy="0"/>
        </a:xfrm>
      </p:grpSpPr>
      <p:sp>
        <p:nvSpPr>
          <p:cNvPr id="12" name="Gráfico 3">
            <a:extLst>
              <a:ext uri="{FF2B5EF4-FFF2-40B4-BE49-F238E27FC236}">
                <a16:creationId xmlns:a16="http://schemas.microsoft.com/office/drawing/2014/main" id="{51AA479B-D64B-46A7-AC66-56AA75234E65}"/>
              </a:ext>
            </a:extLst>
          </p:cNvPr>
          <p:cNvSpPr/>
          <p:nvPr userDrawn="1"/>
        </p:nvSpPr>
        <p:spPr>
          <a:xfrm rot="16200000">
            <a:off x="-823362" y="-3782851"/>
            <a:ext cx="13478574" cy="20747249"/>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3175" cap="flat">
            <a:solidFill>
              <a:schemeClr val="bg2"/>
            </a:solidFill>
            <a:prstDash val="solid"/>
            <a:miter/>
          </a:ln>
        </p:spPr>
        <p:txBody>
          <a:bodyPr rtlCol="0" anchor="ctr"/>
          <a:lstStyle/>
          <a:p>
            <a:endParaRPr lang="es-ES"/>
          </a:p>
        </p:txBody>
      </p:sp>
      <p:sp>
        <p:nvSpPr>
          <p:cNvPr id="42" name="Título 1">
            <a:extLst>
              <a:ext uri="{FF2B5EF4-FFF2-40B4-BE49-F238E27FC236}">
                <a16:creationId xmlns:a16="http://schemas.microsoft.com/office/drawing/2014/main" id="{FE7DFE4D-0DAF-438A-9C98-D37546188A06}"/>
              </a:ext>
            </a:extLst>
          </p:cNvPr>
          <p:cNvSpPr>
            <a:spLocks noGrp="1"/>
          </p:cNvSpPr>
          <p:nvPr>
            <p:ph type="ctrTitle" hasCustomPrompt="1"/>
          </p:nvPr>
        </p:nvSpPr>
        <p:spPr>
          <a:xfrm>
            <a:off x="500062" y="250616"/>
            <a:ext cx="4338638" cy="2387600"/>
          </a:xfrm>
        </p:spPr>
        <p:txBody>
          <a:bodyPr anchor="b"/>
          <a:lstStyle>
            <a:lvl1pPr algn="l">
              <a:defRPr sz="6000" b="1">
                <a:solidFill>
                  <a:schemeClr val="tx1"/>
                </a:solidFill>
              </a:defRPr>
            </a:lvl1pPr>
          </a:lstStyle>
          <a:p>
            <a:r>
              <a:rPr lang="en-GB" noProof="0" dirty="0"/>
              <a:t>Title</a:t>
            </a:r>
          </a:p>
        </p:txBody>
      </p:sp>
      <p:sp>
        <p:nvSpPr>
          <p:cNvPr id="43" name="Subtítulo 2">
            <a:extLst>
              <a:ext uri="{FF2B5EF4-FFF2-40B4-BE49-F238E27FC236}">
                <a16:creationId xmlns:a16="http://schemas.microsoft.com/office/drawing/2014/main" id="{008F3E98-3E47-4911-AFFE-BEE2BB070617}"/>
              </a:ext>
            </a:extLst>
          </p:cNvPr>
          <p:cNvSpPr>
            <a:spLocks noGrp="1"/>
          </p:cNvSpPr>
          <p:nvPr>
            <p:ph type="subTitle" idx="1" hasCustomPrompt="1"/>
          </p:nvPr>
        </p:nvSpPr>
        <p:spPr>
          <a:xfrm>
            <a:off x="500062" y="2730291"/>
            <a:ext cx="4338638"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3" name="Gráfico 12">
            <a:extLst>
              <a:ext uri="{FF2B5EF4-FFF2-40B4-BE49-F238E27FC236}">
                <a16:creationId xmlns:a16="http://schemas.microsoft.com/office/drawing/2014/main" id="{AC73A706-269C-45F6-AE8E-D14E76860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4" name="Pentágono 3">
            <a:extLst>
              <a:ext uri="{FF2B5EF4-FFF2-40B4-BE49-F238E27FC236}">
                <a16:creationId xmlns:a16="http://schemas.microsoft.com/office/drawing/2014/main" id="{A399D291-CAD0-4548-A2A5-913CC51F04EF}"/>
              </a:ext>
            </a:extLst>
          </p:cNvPr>
          <p:cNvSpPr/>
          <p:nvPr userDrawn="1"/>
        </p:nvSpPr>
        <p:spPr>
          <a:xfrm rot="5400000">
            <a:off x="764761" y="-656159"/>
            <a:ext cx="4178292" cy="5230273"/>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940251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ext - 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97A791D-DD45-4C9F-A43F-EEDBF2798A54}"/>
              </a:ext>
            </a:extLst>
          </p:cNvPr>
          <p:cNvGraphicFramePr>
            <a:graphicFrameLocks noChangeAspect="1"/>
          </p:cNvGraphicFramePr>
          <p:nvPr userDrawn="1">
            <p:custDataLst>
              <p:tags r:id="rId2"/>
            </p:custDataLst>
            <p:extLst>
              <p:ext uri="{D42A27DB-BD31-4B8C-83A1-F6EECF244321}">
                <p14:modId xmlns:p14="http://schemas.microsoft.com/office/powerpoint/2010/main" val="12328569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982"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373DCD8-6F75-4E78-B7AE-BEA59769D7C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1" i="0" baseline="0" dirty="0">
              <a:latin typeface="Calibri" panose="020F0502020204030204" pitchFamily="34" charset="0"/>
              <a:ea typeface="+mj-ea"/>
              <a:cs typeface="+mj-cs"/>
              <a:sym typeface="Calibri" panose="020F0502020204030204" pitchFamily="34" charset="0"/>
            </a:endParaRPr>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dirty="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texto 3">
            <a:extLst>
              <a:ext uri="{FF2B5EF4-FFF2-40B4-BE49-F238E27FC236}">
                <a16:creationId xmlns:a16="http://schemas.microsoft.com/office/drawing/2014/main" id="{AC20D662-DAD3-44B9-9629-FA35D430B860}"/>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5" name="Conector recto 4">
            <a:extLst>
              <a:ext uri="{FF2B5EF4-FFF2-40B4-BE49-F238E27FC236}">
                <a16:creationId xmlns:a16="http://schemas.microsoft.com/office/drawing/2014/main" id="{C3B4707C-D65E-447E-B87B-7BB9D21672E7}"/>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Marcador de número de diapositiva 40">
            <a:extLst>
              <a:ext uri="{FF2B5EF4-FFF2-40B4-BE49-F238E27FC236}">
                <a16:creationId xmlns:a16="http://schemas.microsoft.com/office/drawing/2014/main" id="{A370E13C-C67A-41AD-B07A-D0C9C7EBA033}"/>
              </a:ext>
            </a:extLst>
          </p:cNvPr>
          <p:cNvSpPr txBox="1">
            <a:spLocks/>
          </p:cNvSpPr>
          <p:nvPr userDrawn="1"/>
        </p:nvSpPr>
        <p:spPr>
          <a:xfrm>
            <a:off x="11210924" y="6492985"/>
            <a:ext cx="739775"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476E36-D14F-478C-80AD-5F152C8A886F}" type="slidenum">
              <a:rPr lang="es-ES" smtClean="0"/>
              <a:pPr/>
              <a:t>‹#›</a:t>
            </a:fld>
            <a:endParaRPr lang="es-ES" dirty="0"/>
          </a:p>
        </p:txBody>
      </p:sp>
    </p:spTree>
    <p:extLst>
      <p:ext uri="{BB962C8B-B14F-4D97-AF65-F5344CB8AC3E}">
        <p14:creationId xmlns:p14="http://schemas.microsoft.com/office/powerpoint/2010/main" val="341480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boxes text">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76299"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8" name="Marcador de contenido 2">
            <a:extLst>
              <a:ext uri="{FF2B5EF4-FFF2-40B4-BE49-F238E27FC236}">
                <a16:creationId xmlns:a16="http://schemas.microsoft.com/office/drawing/2014/main" id="{24757A0B-9E3E-4901-A538-F9214971EC48}"/>
              </a:ext>
            </a:extLst>
          </p:cNvPr>
          <p:cNvSpPr>
            <a:spLocks noGrp="1"/>
          </p:cNvSpPr>
          <p:nvPr>
            <p:ph idx="12" hasCustomPrompt="1"/>
          </p:nvPr>
        </p:nvSpPr>
        <p:spPr>
          <a:xfrm>
            <a:off x="6524623"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cxnSp>
        <p:nvCxnSpPr>
          <p:cNvPr id="11" name="Conector recto 10">
            <a:extLst>
              <a:ext uri="{FF2B5EF4-FFF2-40B4-BE49-F238E27FC236}">
                <a16:creationId xmlns:a16="http://schemas.microsoft.com/office/drawing/2014/main" id="{B6F58068-89C8-4FD6-94F5-2C65218AF216}"/>
              </a:ext>
            </a:extLst>
          </p:cNvPr>
          <p:cNvCxnSpPr>
            <a:cxnSpLocks/>
          </p:cNvCxnSpPr>
          <p:nvPr userDrawn="1"/>
        </p:nvCxnSpPr>
        <p:spPr>
          <a:xfrm>
            <a:off x="832757"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A0C2BEB5-9FD9-4308-B389-F3813B1D3ECE}"/>
              </a:ext>
            </a:extLst>
          </p:cNvPr>
          <p:cNvCxnSpPr>
            <a:cxnSpLocks/>
          </p:cNvCxnSpPr>
          <p:nvPr userDrawn="1"/>
        </p:nvCxnSpPr>
        <p:spPr>
          <a:xfrm>
            <a:off x="6481081"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Marcador de texto 3">
            <a:extLst>
              <a:ext uri="{FF2B5EF4-FFF2-40B4-BE49-F238E27FC236}">
                <a16:creationId xmlns:a16="http://schemas.microsoft.com/office/drawing/2014/main" id="{C045D449-C8BC-42C2-ABFB-2A3AA001F49E}"/>
              </a:ext>
            </a:extLst>
          </p:cNvPr>
          <p:cNvSpPr>
            <a:spLocks noGrp="1"/>
          </p:cNvSpPr>
          <p:nvPr>
            <p:ph type="body" sz="quarter" idx="13"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12" name="Conector recto 11">
            <a:extLst>
              <a:ext uri="{FF2B5EF4-FFF2-40B4-BE49-F238E27FC236}">
                <a16:creationId xmlns:a16="http://schemas.microsoft.com/office/drawing/2014/main" id="{C567F90E-3837-4C9B-9F2B-4F3C5C55F1F8}"/>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46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Text -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33">
            <a:extLst>
              <a:ext uri="{FF2B5EF4-FFF2-40B4-BE49-F238E27FC236}">
                <a16:creationId xmlns:a16="http://schemas.microsoft.com/office/drawing/2014/main" id="{C8896D77-5979-4C2B-8820-98EDCEE153EC}"/>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número de diapositiva 40">
            <a:extLst>
              <a:ext uri="{FF2B5EF4-FFF2-40B4-BE49-F238E27FC236}">
                <a16:creationId xmlns:a16="http://schemas.microsoft.com/office/drawing/2014/main" id="{129DD8E1-8839-4D97-96B9-383605561A76}"/>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4" name="CuadroTexto 3">
            <a:extLst>
              <a:ext uri="{FF2B5EF4-FFF2-40B4-BE49-F238E27FC236}">
                <a16:creationId xmlns:a16="http://schemas.microsoft.com/office/drawing/2014/main" id="{88711296-954C-4330-98D3-79A4E2498F8B}"/>
              </a:ext>
            </a:extLst>
          </p:cNvPr>
          <p:cNvSpPr txBox="1"/>
          <p:nvPr userDrawn="1"/>
        </p:nvSpPr>
        <p:spPr>
          <a:xfrm>
            <a:off x="838199" y="192113"/>
            <a:ext cx="6284259" cy="152349"/>
          </a:xfrm>
          <a:prstGeom prst="rect">
            <a:avLst/>
          </a:prstGeom>
        </p:spPr>
        <p:txBody>
          <a:bodyPr vert="horz" wrap="square" lIns="0" tIns="0" rIns="0" bIns="0" rtlCol="0" anchor="ctr">
            <a:spAutoFit/>
          </a:bodyPr>
          <a:lstStyle>
            <a:lvl1pPr lvl="0" indent="0">
              <a:lnSpc>
                <a:spcPct val="90000"/>
              </a:lnSpc>
              <a:spcBef>
                <a:spcPts val="1000"/>
              </a:spcBef>
              <a:buFont typeface="Arial" panose="020B0604020202020204" pitchFamily="34" charset="0"/>
              <a:buNone/>
              <a:defRPr sz="1100">
                <a:latin typeface="SF Pro Display Semibold" panose="00000700000000000000" pitchFamily="2" charset="0"/>
                <a:ea typeface="SF Pro Display Semibold" panose="00000700000000000000" pitchFamily="2" charset="0"/>
              </a:defRPr>
            </a:lvl1pPr>
            <a:lvl2pPr marL="444500" indent="0">
              <a:lnSpc>
                <a:spcPct val="90000"/>
              </a:lnSpc>
              <a:spcBef>
                <a:spcPts val="500"/>
              </a:spcBef>
              <a:buFont typeface="Arial" panose="020B0604020202020204" pitchFamily="34" charset="0"/>
              <a:buNone/>
              <a:defRPr sz="2400">
                <a:latin typeface="SF Pro Display Semibold" panose="00000700000000000000" pitchFamily="2" charset="0"/>
                <a:ea typeface="SF Pro Display Semibold" panose="00000700000000000000" pitchFamily="2" charset="0"/>
              </a:defRPr>
            </a:lvl2pPr>
            <a:lvl3pPr marL="889000" indent="0">
              <a:lnSpc>
                <a:spcPct val="90000"/>
              </a:lnSpc>
              <a:spcBef>
                <a:spcPts val="500"/>
              </a:spcBef>
              <a:buFont typeface="Arial" panose="020B0604020202020204" pitchFamily="34" charset="0"/>
              <a:buNone/>
              <a:defRPr sz="2000">
                <a:latin typeface="SF Pro Display Semibold" panose="00000700000000000000" pitchFamily="2" charset="0"/>
                <a:ea typeface="SF Pro Display Semibold" panose="00000700000000000000" pitchFamily="2" charset="0"/>
              </a:defRPr>
            </a:lvl3pPr>
            <a:lvl4pPr marL="13335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4pPr>
            <a:lvl5pPr marL="17780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noProof="0" dirty="0"/>
              <a:t>Africa Foresight Group – ERP Audit for </a:t>
            </a:r>
            <a:r>
              <a:rPr lang="en-GB" noProof="0" dirty="0" err="1"/>
              <a:t>SIIFAX</a:t>
            </a:r>
            <a:r>
              <a:rPr lang="en-GB" noProof="0" dirty="0"/>
              <a:t> Group</a:t>
            </a:r>
            <a:endParaRPr lang="es-ES" dirty="0" err="1"/>
          </a:p>
        </p:txBody>
      </p:sp>
      <p:sp>
        <p:nvSpPr>
          <p:cNvPr id="8" name="Marcador de texto 3">
            <a:extLst>
              <a:ext uri="{FF2B5EF4-FFF2-40B4-BE49-F238E27FC236}">
                <a16:creationId xmlns:a16="http://schemas.microsoft.com/office/drawing/2014/main" id="{013FC5A4-76D3-49C0-A59C-A1352AE5AF0D}"/>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9" name="Conector recto 8">
            <a:extLst>
              <a:ext uri="{FF2B5EF4-FFF2-40B4-BE49-F238E27FC236}">
                <a16:creationId xmlns:a16="http://schemas.microsoft.com/office/drawing/2014/main" id="{50F02B2A-6C63-406C-A2C3-E0528B469C89}"/>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01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3 column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8"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9" name="Marcador de contenido 2">
            <a:extLst>
              <a:ext uri="{FF2B5EF4-FFF2-40B4-BE49-F238E27FC236}">
                <a16:creationId xmlns:a16="http://schemas.microsoft.com/office/drawing/2014/main" id="{8A030EAF-A3E0-4D25-98E1-3D4F6F92D1BC}"/>
              </a:ext>
            </a:extLst>
          </p:cNvPr>
          <p:cNvSpPr>
            <a:spLocks noGrp="1"/>
          </p:cNvSpPr>
          <p:nvPr>
            <p:ph idx="12" hasCustomPrompt="1"/>
          </p:nvPr>
        </p:nvSpPr>
        <p:spPr>
          <a:xfrm>
            <a:off x="480140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10" name="Marcador de contenido 2">
            <a:extLst>
              <a:ext uri="{FF2B5EF4-FFF2-40B4-BE49-F238E27FC236}">
                <a16:creationId xmlns:a16="http://schemas.microsoft.com/office/drawing/2014/main" id="{B036AFD4-9EEE-49E8-8534-D2C514CB4482}"/>
              </a:ext>
            </a:extLst>
          </p:cNvPr>
          <p:cNvSpPr>
            <a:spLocks noGrp="1"/>
          </p:cNvSpPr>
          <p:nvPr>
            <p:ph idx="13" hasCustomPrompt="1"/>
          </p:nvPr>
        </p:nvSpPr>
        <p:spPr>
          <a:xfrm>
            <a:off x="8764613"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cxnSp>
        <p:nvCxnSpPr>
          <p:cNvPr id="5" name="Conector recto 4">
            <a:extLst>
              <a:ext uri="{FF2B5EF4-FFF2-40B4-BE49-F238E27FC236}">
                <a16:creationId xmlns:a16="http://schemas.microsoft.com/office/drawing/2014/main" id="{188D8799-5A55-4794-B139-29EA5FB50D3E}"/>
              </a:ext>
            </a:extLst>
          </p:cNvPr>
          <p:cNvCxnSpPr>
            <a:cxnSpLocks/>
          </p:cNvCxnSpPr>
          <p:nvPr userDrawn="1"/>
        </p:nvCxnSpPr>
        <p:spPr>
          <a:xfrm>
            <a:off x="83819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37A74497-8180-40FD-8738-B249B4B39B1A}"/>
              </a:ext>
            </a:extLst>
          </p:cNvPr>
          <p:cNvCxnSpPr>
            <a:cxnSpLocks/>
          </p:cNvCxnSpPr>
          <p:nvPr userDrawn="1"/>
        </p:nvCxnSpPr>
        <p:spPr>
          <a:xfrm>
            <a:off x="480140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CF88D473-EB95-498A-918E-626400D9FE76}"/>
              </a:ext>
            </a:extLst>
          </p:cNvPr>
          <p:cNvCxnSpPr>
            <a:cxnSpLocks/>
          </p:cNvCxnSpPr>
          <p:nvPr userDrawn="1"/>
        </p:nvCxnSpPr>
        <p:spPr>
          <a:xfrm>
            <a:off x="8764613"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orma libre: forma 15">
            <a:extLst>
              <a:ext uri="{FF2B5EF4-FFF2-40B4-BE49-F238E27FC236}">
                <a16:creationId xmlns:a16="http://schemas.microsoft.com/office/drawing/2014/main" id="{33E11ED8-A3DB-4CC1-988C-5659486EB324}"/>
              </a:ext>
            </a:extLst>
          </p:cNvPr>
          <p:cNvSpPr/>
          <p:nvPr userDrawn="1"/>
        </p:nvSpPr>
        <p:spPr>
          <a:xfrm>
            <a:off x="30607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Forma libre: forma 16">
            <a:extLst>
              <a:ext uri="{FF2B5EF4-FFF2-40B4-BE49-F238E27FC236}">
                <a16:creationId xmlns:a16="http://schemas.microsoft.com/office/drawing/2014/main" id="{927FAF4F-3B73-465B-B9DA-C939967FDEB6}"/>
              </a:ext>
            </a:extLst>
          </p:cNvPr>
          <p:cNvSpPr/>
          <p:nvPr userDrawn="1"/>
        </p:nvSpPr>
        <p:spPr>
          <a:xfrm>
            <a:off x="69723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Forma libre: forma 17">
            <a:extLst>
              <a:ext uri="{FF2B5EF4-FFF2-40B4-BE49-F238E27FC236}">
                <a16:creationId xmlns:a16="http://schemas.microsoft.com/office/drawing/2014/main" id="{D06242BA-2C25-4723-92B6-238899743D90}"/>
              </a:ext>
            </a:extLst>
          </p:cNvPr>
          <p:cNvSpPr/>
          <p:nvPr userDrawn="1"/>
        </p:nvSpPr>
        <p:spPr>
          <a:xfrm>
            <a:off x="10935571" y="4032292"/>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Marcador de texto 3">
            <a:extLst>
              <a:ext uri="{FF2B5EF4-FFF2-40B4-BE49-F238E27FC236}">
                <a16:creationId xmlns:a16="http://schemas.microsoft.com/office/drawing/2014/main" id="{6E29E701-86CB-4A6F-9A01-55A61D250A1E}"/>
              </a:ext>
            </a:extLst>
          </p:cNvPr>
          <p:cNvSpPr>
            <a:spLocks noGrp="1"/>
          </p:cNvSpPr>
          <p:nvPr>
            <p:ph type="body" sz="quarter" idx="14"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20" name="Conector recto 19">
            <a:extLst>
              <a:ext uri="{FF2B5EF4-FFF2-40B4-BE49-F238E27FC236}">
                <a16:creationId xmlns:a16="http://schemas.microsoft.com/office/drawing/2014/main" id="{B30C13F0-4731-471C-903B-AFD59A84748A}"/>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828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1652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376834"/>
          </a:xfrm>
        </p:spPr>
        <p:txBody>
          <a:bodyPr/>
          <a:lstStyle/>
          <a:p>
            <a:r>
              <a:rPr lang="en-US"/>
              <a:t>Click to edit Master title style</a:t>
            </a:r>
          </a:p>
        </p:txBody>
      </p:sp>
      <p:sp>
        <p:nvSpPr>
          <p:cNvPr id="3" name="Subtitle 2"/>
          <p:cNvSpPr>
            <a:spLocks noGrp="1"/>
          </p:cNvSpPr>
          <p:nvPr>
            <p:ph type="subTitle" idx="1"/>
          </p:nvPr>
        </p:nvSpPr>
        <p:spPr>
          <a:xfrm>
            <a:off x="1828801" y="3886201"/>
            <a:ext cx="8534401" cy="314028"/>
          </a:xfrm>
        </p:spPr>
        <p:txBody>
          <a:bodyPr/>
          <a:lstStyle>
            <a:lvl1pPr marL="0" indent="0" algn="ctr">
              <a:buNone/>
              <a:defRPr>
                <a:solidFill>
                  <a:schemeClr val="tx1">
                    <a:tint val="75000"/>
                  </a:schemeClr>
                </a:solidFill>
              </a:defRPr>
            </a:lvl1pPr>
            <a:lvl2pPr marL="457152" indent="0" algn="ctr">
              <a:buNone/>
              <a:defRPr>
                <a:solidFill>
                  <a:schemeClr val="tx1">
                    <a:tint val="75000"/>
                  </a:schemeClr>
                </a:solidFill>
              </a:defRPr>
            </a:lvl2pPr>
            <a:lvl3pPr marL="914303" indent="0" algn="ctr">
              <a:buNone/>
              <a:defRPr>
                <a:solidFill>
                  <a:schemeClr val="tx1">
                    <a:tint val="75000"/>
                  </a:schemeClr>
                </a:solidFill>
              </a:defRPr>
            </a:lvl3pPr>
            <a:lvl4pPr marL="1371455" indent="0" algn="ctr">
              <a:buNone/>
              <a:defRPr>
                <a:solidFill>
                  <a:schemeClr val="tx1">
                    <a:tint val="75000"/>
                  </a:schemeClr>
                </a:solidFill>
              </a:defRPr>
            </a:lvl4pPr>
            <a:lvl5pPr marL="1828606" indent="0" algn="ctr">
              <a:buNone/>
              <a:defRPr>
                <a:solidFill>
                  <a:schemeClr val="tx1">
                    <a:tint val="75000"/>
                  </a:schemeClr>
                </a:solidFill>
              </a:defRPr>
            </a:lvl5pPr>
            <a:lvl6pPr marL="2285758" indent="0" algn="ctr">
              <a:buNone/>
              <a:defRPr>
                <a:solidFill>
                  <a:schemeClr val="tx1">
                    <a:tint val="75000"/>
                  </a:schemeClr>
                </a:solidFill>
              </a:defRPr>
            </a:lvl6pPr>
            <a:lvl7pPr marL="2742909" indent="0" algn="ctr">
              <a:buNone/>
              <a:defRPr>
                <a:solidFill>
                  <a:schemeClr val="tx1">
                    <a:tint val="75000"/>
                  </a:schemeClr>
                </a:solidFill>
              </a:defRPr>
            </a:lvl7pPr>
            <a:lvl8pPr marL="3200061" indent="0" algn="ctr">
              <a:buNone/>
              <a:defRPr>
                <a:solidFill>
                  <a:schemeClr val="tx1">
                    <a:tint val="75000"/>
                  </a:schemeClr>
                </a:solidFill>
              </a:defRPr>
            </a:lvl8pPr>
            <a:lvl9pPr marL="36572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755598A-3BAC-4446-A6F4-A5830ABD4FE3}" type="datetimeFigureOut">
              <a:rPr lang="en-US" smtClean="0"/>
              <a:t>10/2/20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397578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55598A-3BAC-4446-A6F4-A5830ABD4FE3}" type="datetimeFigureOut">
              <a:rPr lang="en-US" smtClean="0"/>
              <a:t>10/2/20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523191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Mai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116" y="1116"/>
          <a:ext cx="1117" cy="1117"/>
        </p:xfrm>
        <a:graphic>
          <a:graphicData uri="http://schemas.openxmlformats.org/presentationml/2006/ole">
            <mc:AlternateContent xmlns:mc="http://schemas.openxmlformats.org/markup-compatibility/2006">
              <mc:Choice xmlns:v="urn:schemas-microsoft-com:vml" Requires="v">
                <p:oleObj spid="_x0000_s253954" name="think-cell Slide" r:id="rId5" imgW="395" imgH="394" progId="TCLayout.ActiveDocument.1">
                  <p:embed/>
                </p:oleObj>
              </mc:Choice>
              <mc:Fallback>
                <p:oleObj name="think-cell Slide" r:id="rId5" imgW="395" imgH="394" progId="TCLayout.ActiveDocument.1">
                  <p:embed/>
                  <p:pic>
                    <p:nvPicPr>
                      <p:cNvPr id="4" name="Object 3" hidden="1"/>
                      <p:cNvPicPr/>
                      <p:nvPr/>
                    </p:nvPicPr>
                    <p:blipFill>
                      <a:blip r:embed="rId6"/>
                      <a:stretch>
                        <a:fillRect/>
                      </a:stretch>
                    </p:blipFill>
                    <p:spPr>
                      <a:xfrm>
                        <a:off x="1116" y="1116"/>
                        <a:ext cx="1117" cy="1117"/>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11618" cy="11162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410751" rtl="0" eaLnBrk="1" fontAlgn="auto" latinLnBrk="0" hangingPunct="0">
              <a:lnSpc>
                <a:spcPct val="100000"/>
              </a:lnSpc>
              <a:spcBef>
                <a:spcPts val="0"/>
              </a:spcBef>
              <a:spcAft>
                <a:spcPts val="0"/>
              </a:spcAft>
              <a:buClrTx/>
              <a:buSzTx/>
              <a:buFontTx/>
              <a:buNone/>
              <a:tabLst/>
            </a:pPr>
            <a:endParaRPr kumimoji="0" lang="en-US" sz="4000" b="1" i="0" u="none" strike="noStrike" cap="none" spc="0" normalizeH="0" baseline="0" dirty="0">
              <a:ln>
                <a:noFill/>
              </a:ln>
              <a:solidFill>
                <a:srgbClr val="FFFFFF"/>
              </a:solidFill>
              <a:effectLst/>
              <a:uFillTx/>
              <a:latin typeface="Calibri" panose="020F0502020204030204" pitchFamily="34" charset="0"/>
              <a:ea typeface="+mj-ea"/>
              <a:cs typeface="+mj-cs"/>
              <a:sym typeface="Calibri" panose="020F0502020204030204" pitchFamily="34" charset="0"/>
            </a:endParaRPr>
          </a:p>
        </p:txBody>
      </p:sp>
      <p:sp>
        <p:nvSpPr>
          <p:cNvPr id="14" name="Oval 13">
            <a:extLst>
              <a:ext uri="{FF2B5EF4-FFF2-40B4-BE49-F238E27FC236}">
                <a16:creationId xmlns:a16="http://schemas.microsoft.com/office/drawing/2014/main" id="{DF5FB58B-F623-4130-80F0-47193C41BBF2}"/>
              </a:ext>
            </a:extLst>
          </p:cNvPr>
          <p:cNvSpPr/>
          <p:nvPr userDrawn="1"/>
        </p:nvSpPr>
        <p:spPr>
          <a:xfrm>
            <a:off x="5052499" y="1250374"/>
            <a:ext cx="2715768" cy="27157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Rectangle 14">
            <a:extLst>
              <a:ext uri="{FF2B5EF4-FFF2-40B4-BE49-F238E27FC236}">
                <a16:creationId xmlns:a16="http://schemas.microsoft.com/office/drawing/2014/main" id="{56B90A75-6482-4B17-B2FD-F7009F657B6C}"/>
              </a:ext>
            </a:extLst>
          </p:cNvPr>
          <p:cNvSpPr/>
          <p:nvPr userDrawn="1"/>
        </p:nvSpPr>
        <p:spPr>
          <a:xfrm>
            <a:off x="5052255" y="2612595"/>
            <a:ext cx="2716012" cy="4185020"/>
          </a:xfrm>
          <a:prstGeom prst="rect">
            <a:avLst/>
          </a:prstGeom>
          <a:solidFill>
            <a:srgbClr val="DB222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gn="ctr" defTabSz="410751" hangingPunct="0">
              <a:defRPr/>
            </a:pPr>
            <a:endParaRPr lang="en-GH" sz="1195" kern="0" dirty="0">
              <a:solidFill>
                <a:srgbClr val="FFFFFF"/>
              </a:solidFill>
              <a:sym typeface="Helvetica Neue Medium"/>
            </a:endParaRPr>
          </a:p>
        </p:txBody>
      </p:sp>
      <p:sp>
        <p:nvSpPr>
          <p:cNvPr id="6" name="Picture Placeholder 5">
            <a:extLst>
              <a:ext uri="{FF2B5EF4-FFF2-40B4-BE49-F238E27FC236}">
                <a16:creationId xmlns:a16="http://schemas.microsoft.com/office/drawing/2014/main" id="{9C44C5B0-5C5C-4F92-AE43-007BF1A14373}"/>
              </a:ext>
            </a:extLst>
          </p:cNvPr>
          <p:cNvSpPr>
            <a:spLocks noGrp="1"/>
          </p:cNvSpPr>
          <p:nvPr>
            <p:ph type="pic" sz="quarter" idx="10"/>
          </p:nvPr>
        </p:nvSpPr>
        <p:spPr>
          <a:xfrm>
            <a:off x="5118404" y="1316279"/>
            <a:ext cx="2583959" cy="2583959"/>
          </a:xfrm>
          <a:prstGeom prst="ellipse">
            <a:avLst/>
          </a:prstGeom>
          <a:ln>
            <a:noFill/>
          </a:ln>
        </p:spPr>
        <p:txBody>
          <a:bodyPr>
            <a:noAutofit/>
          </a:bodyPr>
          <a:lstStyle/>
          <a:p>
            <a:endParaRPr lang="en-US"/>
          </a:p>
        </p:txBody>
      </p:sp>
      <p:sp>
        <p:nvSpPr>
          <p:cNvPr id="22" name="Rectangle"/>
          <p:cNvSpPr/>
          <p:nvPr/>
        </p:nvSpPr>
        <p:spPr>
          <a:xfrm>
            <a:off x="-7721" y="6783984"/>
            <a:ext cx="12207441" cy="72465"/>
          </a:xfrm>
          <a:prstGeom prst="rect">
            <a:avLst/>
          </a:prstGeom>
          <a:solidFill>
            <a:srgbClr val="CA3834"/>
          </a:solidFill>
          <a:ln w="12700">
            <a:miter lim="400000"/>
          </a:ln>
        </p:spPr>
        <p:txBody>
          <a:bodyPr lIns="35718" tIns="35718" rIns="35718" bIns="35718" anchor="ctr"/>
          <a:lstStyle/>
          <a:p>
            <a:pPr>
              <a:defRPr sz="2200" b="0">
                <a:solidFill>
                  <a:srgbClr val="CA3834"/>
                </a:solidFill>
                <a:latin typeface="+mn-lt"/>
                <a:ea typeface="+mn-ea"/>
                <a:cs typeface="+mn-cs"/>
                <a:sym typeface="Helvetica Neue Medium"/>
              </a:defRPr>
            </a:pPr>
            <a:endParaRPr sz="1547"/>
          </a:p>
        </p:txBody>
      </p:sp>
      <p:sp>
        <p:nvSpPr>
          <p:cNvPr id="2" name="Title 1">
            <a:extLst>
              <a:ext uri="{FF2B5EF4-FFF2-40B4-BE49-F238E27FC236}">
                <a16:creationId xmlns:a16="http://schemas.microsoft.com/office/drawing/2014/main" id="{958420E6-0822-4E2D-B129-F19789E7A295}"/>
              </a:ext>
            </a:extLst>
          </p:cNvPr>
          <p:cNvSpPr>
            <a:spLocks noGrp="1"/>
          </p:cNvSpPr>
          <p:nvPr userDrawn="1">
            <p:ph type="title"/>
          </p:nvPr>
        </p:nvSpPr>
        <p:spPr>
          <a:xfrm>
            <a:off x="652965" y="227619"/>
            <a:ext cx="10492062" cy="553998"/>
          </a:xfrm>
        </p:spPr>
        <p:txBody>
          <a:bodyPr wrap="square" lIns="0" tIns="0" rIns="0" bIns="0" anchor="t" anchorCtr="0">
            <a:spAutoFit/>
          </a:bodyPr>
          <a:lstStyle>
            <a:lvl1pPr>
              <a:defRPr lang="en-US" sz="4000" dirty="0"/>
            </a:lvl1pPr>
          </a:lstStyle>
          <a:p>
            <a:pPr lvl="0" fontAlgn="auto" hangingPunct="1"/>
            <a:r>
              <a:rPr lang="en-US" dirty="0"/>
              <a:t>Click to edit Master title style</a:t>
            </a:r>
          </a:p>
        </p:txBody>
      </p:sp>
      <p:grpSp>
        <p:nvGrpSpPr>
          <p:cNvPr id="11" name="Group 10">
            <a:extLst>
              <a:ext uri="{FF2B5EF4-FFF2-40B4-BE49-F238E27FC236}">
                <a16:creationId xmlns:a16="http://schemas.microsoft.com/office/drawing/2014/main" id="{A8FA1644-99CD-459B-B844-A6F1FE3942BA}"/>
              </a:ext>
            </a:extLst>
          </p:cNvPr>
          <p:cNvGrpSpPr/>
          <p:nvPr userDrawn="1"/>
        </p:nvGrpSpPr>
        <p:grpSpPr>
          <a:xfrm>
            <a:off x="10245649" y="3292153"/>
            <a:ext cx="2882222" cy="4400056"/>
            <a:chOff x="10877168" y="5342218"/>
            <a:chExt cx="3513981" cy="5364348"/>
          </a:xfrm>
        </p:grpSpPr>
        <p:pic>
          <p:nvPicPr>
            <p:cNvPr id="12" name="Image" descr="Image">
              <a:extLst>
                <a:ext uri="{FF2B5EF4-FFF2-40B4-BE49-F238E27FC236}">
                  <a16:creationId xmlns:a16="http://schemas.microsoft.com/office/drawing/2014/main" id="{815E75A5-DC17-431B-AEBD-2AFEA0B6B19E}"/>
                </a:ext>
              </a:extLst>
            </p:cNvPr>
            <p:cNvPicPr>
              <a:picLocks noChangeAspect="1"/>
            </p:cNvPicPr>
            <p:nvPr/>
          </p:nvPicPr>
          <p:blipFill>
            <a:blip r:embed="rId7">
              <a:alphaModFix amt="2513"/>
            </a:blip>
            <a:srcRect/>
            <a:stretch>
              <a:fillRect/>
            </a:stretch>
          </p:blipFill>
          <p:spPr>
            <a:xfrm rot="18900000">
              <a:off x="10877168" y="7354873"/>
              <a:ext cx="2215438" cy="3351693"/>
            </a:xfrm>
            <a:prstGeom prst="rect">
              <a:avLst/>
            </a:prstGeom>
            <a:ln w="12700">
              <a:miter lim="400000"/>
            </a:ln>
          </p:spPr>
        </p:pic>
        <p:pic>
          <p:nvPicPr>
            <p:cNvPr id="13" name="Image" descr="Image">
              <a:extLst>
                <a:ext uri="{FF2B5EF4-FFF2-40B4-BE49-F238E27FC236}">
                  <a16:creationId xmlns:a16="http://schemas.microsoft.com/office/drawing/2014/main" id="{B1F7D425-DE41-4C1C-BD22-46442DCA888E}"/>
                </a:ext>
              </a:extLst>
            </p:cNvPr>
            <p:cNvPicPr>
              <a:picLocks noChangeAspect="1"/>
            </p:cNvPicPr>
            <p:nvPr/>
          </p:nvPicPr>
          <p:blipFill>
            <a:blip r:embed="rId7">
              <a:alphaModFix amt="2513"/>
            </a:blip>
            <a:stretch>
              <a:fillRect/>
            </a:stretch>
          </p:blipFill>
          <p:spPr>
            <a:xfrm rot="18900000">
              <a:off x="12175711" y="5342218"/>
              <a:ext cx="2215438" cy="3351693"/>
            </a:xfrm>
            <a:prstGeom prst="rect">
              <a:avLst/>
            </a:prstGeom>
            <a:ln w="12700">
              <a:miter lim="400000"/>
            </a:ln>
          </p:spPr>
        </p:pic>
      </p:grpSp>
      <p:sp>
        <p:nvSpPr>
          <p:cNvPr id="16" name="Slide Number">
            <a:extLst>
              <a:ext uri="{FF2B5EF4-FFF2-40B4-BE49-F238E27FC236}">
                <a16:creationId xmlns:a16="http://schemas.microsoft.com/office/drawing/2014/main" id="{4ED2E06C-B215-4C96-B74D-7E360FA0DA69}"/>
              </a:ext>
            </a:extLst>
          </p:cNvPr>
          <p:cNvSpPr txBox="1">
            <a:spLocks noGrp="1"/>
          </p:cNvSpPr>
          <p:nvPr>
            <p:ph type="sldNum" sz="quarter" idx="2"/>
          </p:nvPr>
        </p:nvSpPr>
        <p:spPr>
          <a:xfrm>
            <a:off x="11255791" y="366760"/>
            <a:ext cx="282130"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3434682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1 small pattern">
    <p:bg>
      <p:bgRef idx="1001">
        <a:schemeClr val="bg1"/>
      </p:bgRef>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90CB68A-763B-496D-8A3F-B21334F91698}"/>
              </a:ext>
            </a:extLst>
          </p:cNvPr>
          <p:cNvGrpSpPr/>
          <p:nvPr userDrawn="1"/>
        </p:nvGrpSpPr>
        <p:grpSpPr>
          <a:xfrm>
            <a:off x="0" y="4851400"/>
            <a:ext cx="12192000" cy="2006600"/>
            <a:chOff x="0" y="4963396"/>
            <a:chExt cx="13401674" cy="1894604"/>
          </a:xfrm>
        </p:grpSpPr>
        <p:grpSp>
          <p:nvGrpSpPr>
            <p:cNvPr id="41" name="Grupo 40">
              <a:extLst>
                <a:ext uri="{FF2B5EF4-FFF2-40B4-BE49-F238E27FC236}">
                  <a16:creationId xmlns:a16="http://schemas.microsoft.com/office/drawing/2014/main" id="{B4752F91-3BAD-49F6-AA1C-1CAB138AC454}"/>
                </a:ext>
              </a:extLst>
            </p:cNvPr>
            <p:cNvGrpSpPr/>
            <p:nvPr userDrawn="1"/>
          </p:nvGrpSpPr>
          <p:grpSpPr>
            <a:xfrm>
              <a:off x="0" y="4963396"/>
              <a:ext cx="6705600" cy="1894604"/>
              <a:chOff x="0" y="3413266"/>
              <a:chExt cx="12192000" cy="3444734"/>
            </a:xfrm>
          </p:grpSpPr>
          <p:sp>
            <p:nvSpPr>
              <p:cNvPr id="27" name="Triángulo rectángulo 26">
                <a:extLst>
                  <a:ext uri="{FF2B5EF4-FFF2-40B4-BE49-F238E27FC236}">
                    <a16:creationId xmlns:a16="http://schemas.microsoft.com/office/drawing/2014/main" id="{76AA6F04-055A-41B8-BFF1-699138499884}"/>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10">
                <a:extLst>
                  <a:ext uri="{FF2B5EF4-FFF2-40B4-BE49-F238E27FC236}">
                    <a16:creationId xmlns:a16="http://schemas.microsoft.com/office/drawing/2014/main" id="{4451C052-5B90-4E5B-8069-2DFD27F78E14}"/>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Triángulo rectángulo 11">
                <a:extLst>
                  <a:ext uri="{FF2B5EF4-FFF2-40B4-BE49-F238E27FC236}">
                    <a16:creationId xmlns:a16="http://schemas.microsoft.com/office/drawing/2014/main" id="{E4085756-F93A-4085-9ECA-5E1B19C3B03A}"/>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Forma libre: forma 30">
                <a:extLst>
                  <a:ext uri="{FF2B5EF4-FFF2-40B4-BE49-F238E27FC236}">
                    <a16:creationId xmlns:a16="http://schemas.microsoft.com/office/drawing/2014/main" id="{F28F5F66-A1ED-4251-8C2E-D82A8B3EBC86}"/>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orma libre: forma 37">
                <a:extLst>
                  <a:ext uri="{FF2B5EF4-FFF2-40B4-BE49-F238E27FC236}">
                    <a16:creationId xmlns:a16="http://schemas.microsoft.com/office/drawing/2014/main" id="{C153FCD3-F150-470B-9719-7F2B46B912A8}"/>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5">
                <a:extLst>
                  <a:ext uri="{FF2B5EF4-FFF2-40B4-BE49-F238E27FC236}">
                    <a16:creationId xmlns:a16="http://schemas.microsoft.com/office/drawing/2014/main" id="{D9BD065F-10A4-46BF-A75B-7AAE394D3BE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2" name="Grupo 11">
              <a:extLst>
                <a:ext uri="{FF2B5EF4-FFF2-40B4-BE49-F238E27FC236}">
                  <a16:creationId xmlns:a16="http://schemas.microsoft.com/office/drawing/2014/main" id="{899CB9E5-B5A5-4B16-8B1B-292D50457BC8}"/>
                </a:ext>
              </a:extLst>
            </p:cNvPr>
            <p:cNvGrpSpPr/>
            <p:nvPr userDrawn="1"/>
          </p:nvGrpSpPr>
          <p:grpSpPr>
            <a:xfrm flipH="1">
              <a:off x="6696074" y="4963396"/>
              <a:ext cx="6705600" cy="1894604"/>
              <a:chOff x="0" y="3413266"/>
              <a:chExt cx="12192000" cy="3444734"/>
            </a:xfrm>
          </p:grpSpPr>
          <p:sp>
            <p:nvSpPr>
              <p:cNvPr id="13" name="Triángulo rectángulo 12">
                <a:extLst>
                  <a:ext uri="{FF2B5EF4-FFF2-40B4-BE49-F238E27FC236}">
                    <a16:creationId xmlns:a16="http://schemas.microsoft.com/office/drawing/2014/main" id="{ECE871C8-99B6-4B5A-90FC-0B3AE537302C}"/>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0">
                <a:extLst>
                  <a:ext uri="{FF2B5EF4-FFF2-40B4-BE49-F238E27FC236}">
                    <a16:creationId xmlns:a16="http://schemas.microsoft.com/office/drawing/2014/main" id="{C1F66F69-777C-47E9-B2C0-290C92C647A3}"/>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riángulo rectángulo 11">
                <a:extLst>
                  <a:ext uri="{FF2B5EF4-FFF2-40B4-BE49-F238E27FC236}">
                    <a16:creationId xmlns:a16="http://schemas.microsoft.com/office/drawing/2014/main" id="{A82045ED-A092-4168-B841-F0F78E64A2AC}"/>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orma libre: forma 15">
                <a:extLst>
                  <a:ext uri="{FF2B5EF4-FFF2-40B4-BE49-F238E27FC236}">
                    <a16:creationId xmlns:a16="http://schemas.microsoft.com/office/drawing/2014/main" id="{6B53BC36-7CBC-4B75-9964-3F70CD57E124}"/>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orma libre: forma 16">
                <a:extLst>
                  <a:ext uri="{FF2B5EF4-FFF2-40B4-BE49-F238E27FC236}">
                    <a16:creationId xmlns:a16="http://schemas.microsoft.com/office/drawing/2014/main" id="{8516516F-2223-4B0F-A880-6EDC09C0EDAD}"/>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5">
                <a:extLst>
                  <a:ext uri="{FF2B5EF4-FFF2-40B4-BE49-F238E27FC236}">
                    <a16:creationId xmlns:a16="http://schemas.microsoft.com/office/drawing/2014/main" id="{43B9960D-A8E2-40FC-9B49-36F468AE8E1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pic>
        <p:nvPicPr>
          <p:cNvPr id="20" name="Gráfico 19">
            <a:extLst>
              <a:ext uri="{FF2B5EF4-FFF2-40B4-BE49-F238E27FC236}">
                <a16:creationId xmlns:a16="http://schemas.microsoft.com/office/drawing/2014/main" id="{7BA5D2E8-F7C7-417D-A060-51A7F053B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23" name="Título 1">
            <a:extLst>
              <a:ext uri="{FF2B5EF4-FFF2-40B4-BE49-F238E27FC236}">
                <a16:creationId xmlns:a16="http://schemas.microsoft.com/office/drawing/2014/main" id="{08DF8BF5-B401-4554-91CA-B471D0D5BBC7}"/>
              </a:ext>
            </a:extLst>
          </p:cNvPr>
          <p:cNvSpPr>
            <a:spLocks noGrp="1"/>
          </p:cNvSpPr>
          <p:nvPr>
            <p:ph type="ctrTitle" hasCustomPrompt="1"/>
          </p:nvPr>
        </p:nvSpPr>
        <p:spPr>
          <a:xfrm>
            <a:off x="500062" y="250616"/>
            <a:ext cx="9144000" cy="2387600"/>
          </a:xfrm>
        </p:spPr>
        <p:txBody>
          <a:bodyPr anchor="b"/>
          <a:lstStyle>
            <a:lvl1pPr algn="l">
              <a:defRPr sz="6000" b="1">
                <a:solidFill>
                  <a:schemeClr val="tx1"/>
                </a:solidFill>
              </a:defRPr>
            </a:lvl1pPr>
          </a:lstStyle>
          <a:p>
            <a:r>
              <a:rPr lang="en-GB" noProof="0" dirty="0"/>
              <a:t>Title</a:t>
            </a:r>
          </a:p>
        </p:txBody>
      </p:sp>
      <p:sp>
        <p:nvSpPr>
          <p:cNvPr id="24" name="Subtítulo 2">
            <a:extLst>
              <a:ext uri="{FF2B5EF4-FFF2-40B4-BE49-F238E27FC236}">
                <a16:creationId xmlns:a16="http://schemas.microsoft.com/office/drawing/2014/main" id="{D6CFD4FC-03A8-43E9-A50E-74C8D03E3E22}"/>
              </a:ext>
            </a:extLst>
          </p:cNvPr>
          <p:cNvSpPr>
            <a:spLocks noGrp="1"/>
          </p:cNvSpPr>
          <p:nvPr>
            <p:ph type="subTitle" idx="1" hasCustomPrompt="1"/>
          </p:nvPr>
        </p:nvSpPr>
        <p:spPr>
          <a:xfrm>
            <a:off x="500062" y="2730291"/>
            <a:ext cx="9144000"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16567982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full colour image">
    <p:bg>
      <p:bgRef idx="1001">
        <a:schemeClr val="bg1"/>
      </p:bgRef>
    </p:bg>
    <p:spTree>
      <p:nvGrpSpPr>
        <p:cNvPr id="1" name=""/>
        <p:cNvGrpSpPr/>
        <p:nvPr/>
      </p:nvGrpSpPr>
      <p:grpSpPr>
        <a:xfrm>
          <a:off x="0" y="0"/>
          <a:ext cx="0" cy="0"/>
          <a:chOff x="0" y="0"/>
          <a:chExt cx="0" cy="0"/>
        </a:xfrm>
      </p:grpSpPr>
      <p:pic>
        <p:nvPicPr>
          <p:cNvPr id="5" name="Marcador de posición de imagen 20" descr="Un atardecer en una montaña&#10;&#10;Descripción generada automáticamente">
            <a:extLst>
              <a:ext uri="{FF2B5EF4-FFF2-40B4-BE49-F238E27FC236}">
                <a16:creationId xmlns:a16="http://schemas.microsoft.com/office/drawing/2014/main" id="{F23F5DF8-EC3C-44B9-9672-7F623564257C}"/>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t="22" b="22"/>
          <a:stretch/>
        </p:blipFill>
        <p:spPr>
          <a:xfrm>
            <a:off x="0" y="0"/>
            <a:ext cx="12192000" cy="6857999"/>
          </a:xfrm>
          <a:prstGeom prst="rect">
            <a:avLst/>
          </a:prstGeom>
          <a:solidFill>
            <a:schemeClr val="tx1"/>
          </a:solidFill>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6" name="Gráfico 8">
            <a:extLst>
              <a:ext uri="{FF2B5EF4-FFF2-40B4-BE49-F238E27FC236}">
                <a16:creationId xmlns:a16="http://schemas.microsoft.com/office/drawing/2014/main" id="{0C76D0EC-E180-44C4-AED1-21FE4F6077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Tree>
    <p:extLst>
      <p:ext uri="{BB962C8B-B14F-4D97-AF65-F5344CB8AC3E}">
        <p14:creationId xmlns:p14="http://schemas.microsoft.com/office/powerpoint/2010/main" val="35724058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grayscale image">
    <p:bg>
      <p:bgRef idx="1001">
        <a:schemeClr val="bg1"/>
      </p:bgRef>
    </p:bg>
    <p:spTree>
      <p:nvGrpSpPr>
        <p:cNvPr id="1" name=""/>
        <p:cNvGrpSpPr/>
        <p:nvPr/>
      </p:nvGrpSpPr>
      <p:grpSpPr>
        <a:xfrm>
          <a:off x="0" y="0"/>
          <a:ext cx="0" cy="0"/>
          <a:chOff x="0" y="0"/>
          <a:chExt cx="0" cy="0"/>
        </a:xfrm>
      </p:grpSpPr>
      <p:pic>
        <p:nvPicPr>
          <p:cNvPr id="9" name="Marcador de posición de imagen 6" descr="Una imagen de un campo&#10;&#10;Descripción generada automáticamente">
            <a:extLst>
              <a:ext uri="{FF2B5EF4-FFF2-40B4-BE49-F238E27FC236}">
                <a16:creationId xmlns:a16="http://schemas.microsoft.com/office/drawing/2014/main" id="{F85D799D-0DAF-421A-9BEF-698379BAB85F}"/>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7" b="17"/>
          <a:stretch/>
        </p:blipFill>
        <p:spPr>
          <a:xfrm>
            <a:off x="0" y="1"/>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6" name="Gráfico 9">
            <a:extLst>
              <a:ext uri="{FF2B5EF4-FFF2-40B4-BE49-F238E27FC236}">
                <a16:creationId xmlns:a16="http://schemas.microsoft.com/office/drawing/2014/main" id="{66B5EC81-B878-41CD-B678-0D9B6E3C9AE6}"/>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9040682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sepia image">
    <p:bg>
      <p:bgRef idx="1001">
        <a:schemeClr val="bg1"/>
      </p:bgRef>
    </p:bg>
    <p:spTree>
      <p:nvGrpSpPr>
        <p:cNvPr id="1" name=""/>
        <p:cNvGrpSpPr/>
        <p:nvPr/>
      </p:nvGrpSpPr>
      <p:grpSpPr>
        <a:xfrm>
          <a:off x="0" y="0"/>
          <a:ext cx="0" cy="0"/>
          <a:chOff x="0" y="0"/>
          <a:chExt cx="0" cy="0"/>
        </a:xfrm>
      </p:grpSpPr>
      <p:pic>
        <p:nvPicPr>
          <p:cNvPr id="6" name="Marcador de posición de imagen 6" descr="Una imagen de un campo&#10;&#10;Descripción generada automáticamente">
            <a:extLst>
              <a:ext uri="{FF2B5EF4-FFF2-40B4-BE49-F238E27FC236}">
                <a16:creationId xmlns:a16="http://schemas.microsoft.com/office/drawing/2014/main" id="{746F548F-A116-4750-A3AE-F3DB11BE2408}"/>
              </a:ext>
            </a:extLst>
          </p:cNvPr>
          <p:cNvPicPr>
            <a:picLocks noChangeAspect="1"/>
          </p:cNvPicPr>
          <p:nvPr userDrawn="1"/>
        </p:nvPicPr>
        <p:blipFill rotWithShape="1">
          <a:blip r:embed="rId2" cstate="print">
            <a:duotone>
              <a:prstClr val="black"/>
              <a:srgbClr val="D9C3A5">
                <a:tint val="50000"/>
                <a:satMod val="180000"/>
              </a:srgbClr>
            </a:duotone>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9" name="Gráfico 9">
            <a:extLst>
              <a:ext uri="{FF2B5EF4-FFF2-40B4-BE49-F238E27FC236}">
                <a16:creationId xmlns:a16="http://schemas.microsoft.com/office/drawing/2014/main" id="{82CC9576-6C9C-4FDD-A98A-B2C05FFD6520}"/>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386552176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accent1"/>
        </a:solidFill>
        <a:effectLst/>
      </p:bgPr>
    </p:bg>
    <p:spTree>
      <p:nvGrpSpPr>
        <p:cNvPr id="1" name=""/>
        <p:cNvGrpSpPr/>
        <p:nvPr/>
      </p:nvGrpSpPr>
      <p:grpSpPr>
        <a:xfrm>
          <a:off x="0" y="0"/>
          <a:ext cx="0" cy="0"/>
          <a:chOff x="0" y="0"/>
          <a:chExt cx="0" cy="0"/>
        </a:xfrm>
      </p:grpSpPr>
      <p:pic>
        <p:nvPicPr>
          <p:cNvPr id="11" name="Marcador de posición de imagen 5" descr="Una imagen de un campo&#10;&#10;Descripción generada automáticamente">
            <a:extLst>
              <a:ext uri="{FF2B5EF4-FFF2-40B4-BE49-F238E27FC236}">
                <a16:creationId xmlns:a16="http://schemas.microsoft.com/office/drawing/2014/main" id="{CAAAECAC-5B76-4FEE-87DF-E1F7969875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sp>
        <p:nvSpPr>
          <p:cNvPr id="5" name="Gráfico 3">
            <a:extLst>
              <a:ext uri="{FF2B5EF4-FFF2-40B4-BE49-F238E27FC236}">
                <a16:creationId xmlns:a16="http://schemas.microsoft.com/office/drawing/2014/main" id="{FD564B71-5A2B-4142-82C1-33057B3FB530}"/>
              </a:ext>
            </a:extLst>
          </p:cNvPr>
          <p:cNvSpPr/>
          <p:nvPr/>
        </p:nvSpPr>
        <p:spPr>
          <a:xfrm rot="16200000">
            <a:off x="-1659603" y="-4733129"/>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2">
                <a:lumMod val="60000"/>
                <a:lumOff val="40000"/>
                <a:alpha val="56000"/>
              </a:schemeClr>
            </a:solidFill>
            <a:prstDash val="solid"/>
            <a:miter/>
          </a:ln>
        </p:spPr>
        <p:txBody>
          <a:bodyPr rtlCol="0" anchor="ctr"/>
          <a:lstStyle/>
          <a:p>
            <a:endParaRPr lang="es-ES"/>
          </a:p>
        </p:txBody>
      </p:sp>
      <p:pic>
        <p:nvPicPr>
          <p:cNvPr id="7" name="Gráfico 6">
            <a:extLst>
              <a:ext uri="{FF2B5EF4-FFF2-40B4-BE49-F238E27FC236}">
                <a16:creationId xmlns:a16="http://schemas.microsoft.com/office/drawing/2014/main" id="{EC9087C5-C4AD-4743-A79A-6CCC6479F3B9}"/>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0574" t="31321" r="8809" b="11117"/>
          <a:stretch/>
        </p:blipFill>
        <p:spPr>
          <a:xfrm>
            <a:off x="6898850" y="1663337"/>
            <a:ext cx="4557600" cy="4564085"/>
          </a:xfrm>
          <a:prstGeom prst="rect">
            <a:avLst/>
          </a:prstGeom>
        </p:spPr>
      </p:pic>
      <p:pic>
        <p:nvPicPr>
          <p:cNvPr id="10" name="Gráfico 8">
            <a:extLst>
              <a:ext uri="{FF2B5EF4-FFF2-40B4-BE49-F238E27FC236}">
                <a16:creationId xmlns:a16="http://schemas.microsoft.com/office/drawing/2014/main" id="{6E1A8621-848C-4267-ACCC-1553B2E9DAD5}"/>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2774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4">
    <p:bg>
      <p:bgPr>
        <a:solidFill>
          <a:schemeClr val="accent5"/>
        </a:solidFill>
        <a:effectLst/>
      </p:bgPr>
    </p:bg>
    <p:spTree>
      <p:nvGrpSpPr>
        <p:cNvPr id="1" name=""/>
        <p:cNvGrpSpPr/>
        <p:nvPr/>
      </p:nvGrpSpPr>
      <p:grpSpPr>
        <a:xfrm>
          <a:off x="0" y="0"/>
          <a:ext cx="0" cy="0"/>
          <a:chOff x="0" y="0"/>
          <a:chExt cx="0" cy="0"/>
        </a:xfrm>
      </p:grpSpPr>
      <p:sp>
        <p:nvSpPr>
          <p:cNvPr id="17" name="Gráfico 3">
            <a:extLst>
              <a:ext uri="{FF2B5EF4-FFF2-40B4-BE49-F238E27FC236}">
                <a16:creationId xmlns:a16="http://schemas.microsoft.com/office/drawing/2014/main" id="{63EC79E4-8304-4081-9085-FDE5AFD152EE}"/>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5">
                <a:lumMod val="20000"/>
                <a:lumOff val="80000"/>
                <a:alpha val="56000"/>
              </a:schemeClr>
            </a:solidFill>
            <a:prstDash val="solid"/>
            <a:miter/>
          </a:ln>
        </p:spPr>
        <p:txBody>
          <a:bodyPr rtlCol="0" anchor="ctr"/>
          <a:lstStyle/>
          <a:p>
            <a:endParaRPr lang="es-ES"/>
          </a:p>
        </p:txBody>
      </p:sp>
      <p:sp>
        <p:nvSpPr>
          <p:cNvPr id="15" name="Forma libre: forma 14">
            <a:extLst>
              <a:ext uri="{FF2B5EF4-FFF2-40B4-BE49-F238E27FC236}">
                <a16:creationId xmlns:a16="http://schemas.microsoft.com/office/drawing/2014/main" id="{8909CE9C-11E1-4509-A48A-BF9EB7CBF565}"/>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Pentágono 3">
            <a:extLst>
              <a:ext uri="{FF2B5EF4-FFF2-40B4-BE49-F238E27FC236}">
                <a16:creationId xmlns:a16="http://schemas.microsoft.com/office/drawing/2014/main" id="{E7F05900-A768-479E-9289-439D731A9EAC}"/>
              </a:ext>
            </a:extLst>
          </p:cNvPr>
          <p:cNvSpPr/>
          <p:nvPr userDrawn="1"/>
        </p:nvSpPr>
        <p:spPr>
          <a:xfrm rot="16200000" flipV="1">
            <a:off x="505851" y="2244803"/>
            <a:ext cx="5551668" cy="6949428"/>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3608326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2"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tx2"/>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4" name="Marcador de posición de imagen 5" descr="Una imagen de un campo&#10;&#10;Descripción generada automáticamente">
            <a:extLst>
              <a:ext uri="{FF2B5EF4-FFF2-40B4-BE49-F238E27FC236}">
                <a16:creationId xmlns:a16="http://schemas.microsoft.com/office/drawing/2014/main" id="{158BE726-622E-4AFF-B420-75AE6279AEE8}"/>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6" name="Gráfico 15">
            <a:extLst>
              <a:ext uri="{FF2B5EF4-FFF2-40B4-BE49-F238E27FC236}">
                <a16:creationId xmlns:a16="http://schemas.microsoft.com/office/drawing/2014/main" id="{C5806F2C-E410-40E2-9B3D-71D2E6759D8D}"/>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86505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5">
    <p:bg>
      <p:bgPr>
        <a:solidFill>
          <a:schemeClr val="accent4"/>
        </a:solidFill>
        <a:effectLst/>
      </p:bgPr>
    </p:bg>
    <p:spTree>
      <p:nvGrpSpPr>
        <p:cNvPr id="1" name=""/>
        <p:cNvGrpSpPr/>
        <p:nvPr/>
      </p:nvGrpSpPr>
      <p:grpSpPr>
        <a:xfrm>
          <a:off x="0" y="0"/>
          <a:ext cx="0" cy="0"/>
          <a:chOff x="0" y="0"/>
          <a:chExt cx="0" cy="0"/>
        </a:xfrm>
      </p:grpSpPr>
      <p:sp>
        <p:nvSpPr>
          <p:cNvPr id="19" name="Gráfico 3">
            <a:extLst>
              <a:ext uri="{FF2B5EF4-FFF2-40B4-BE49-F238E27FC236}">
                <a16:creationId xmlns:a16="http://schemas.microsoft.com/office/drawing/2014/main" id="{C9142CBD-55F3-42BC-8791-08064199D41C}"/>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4">
                <a:lumMod val="75000"/>
                <a:alpha val="56000"/>
              </a:schemeClr>
            </a:solidFill>
            <a:prstDash val="solid"/>
            <a:miter/>
          </a:ln>
        </p:spPr>
        <p:txBody>
          <a:bodyPr rtlCol="0" anchor="ctr"/>
          <a:lstStyle/>
          <a:p>
            <a:endParaRPr lang="es-ES"/>
          </a:p>
        </p:txBody>
      </p:sp>
      <p:sp>
        <p:nvSpPr>
          <p:cNvPr id="20" name="Forma libre: forma 19">
            <a:extLst>
              <a:ext uri="{FF2B5EF4-FFF2-40B4-BE49-F238E27FC236}">
                <a16:creationId xmlns:a16="http://schemas.microsoft.com/office/drawing/2014/main" id="{7E4A6E42-2AA6-405D-9C59-F59EF7076799}"/>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4101071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06"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bg1"/>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0" name="Marcador de posición de imagen 5" descr="Una imagen de un campo&#10;&#10;Descripción generada automáticamente">
            <a:extLst>
              <a:ext uri="{FF2B5EF4-FFF2-40B4-BE49-F238E27FC236}">
                <a16:creationId xmlns:a16="http://schemas.microsoft.com/office/drawing/2014/main" id="{1DECE1F1-7030-4A8F-BBE4-50E6CBA625A0}"/>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4" name="Gráfico 13">
            <a:extLst>
              <a:ext uri="{FF2B5EF4-FFF2-40B4-BE49-F238E27FC236}">
                <a16:creationId xmlns:a16="http://schemas.microsoft.com/office/drawing/2014/main" id="{E77C4C6C-6BC2-4508-87FF-6648DF99C3F6}"/>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1238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4" name="Forma libre: forma 23">
            <a:extLst>
              <a:ext uri="{FF2B5EF4-FFF2-40B4-BE49-F238E27FC236}">
                <a16:creationId xmlns:a16="http://schemas.microsoft.com/office/drawing/2014/main" id="{74628594-A8DF-48D6-8900-F4E41596F342}"/>
              </a:ext>
            </a:extLst>
          </p:cNvPr>
          <p:cNvSpPr/>
          <p:nvPr userDrawn="1"/>
        </p:nvSpPr>
        <p:spPr>
          <a:xfrm>
            <a:off x="0" y="220143"/>
            <a:ext cx="3326816" cy="6698181"/>
          </a:xfrm>
          <a:custGeom>
            <a:avLst/>
            <a:gdLst>
              <a:gd name="connsiteX0" fmla="*/ 0 w 3173797"/>
              <a:gd name="connsiteY0" fmla="*/ 0 h 6390094"/>
              <a:gd name="connsiteX1" fmla="*/ 142909 w 3173797"/>
              <a:gd name="connsiteY1" fmla="*/ 3614 h 6390094"/>
              <a:gd name="connsiteX2" fmla="*/ 3173797 w 3173797"/>
              <a:gd name="connsiteY2" fmla="*/ 3194775 h 6390094"/>
              <a:gd name="connsiteX3" fmla="*/ 3173797 w 3173797"/>
              <a:gd name="connsiteY3" fmla="*/ 6390094 h 6390094"/>
              <a:gd name="connsiteX4" fmla="*/ 0 w 3173797"/>
              <a:gd name="connsiteY4" fmla="*/ 6390094 h 6390094"/>
              <a:gd name="connsiteX5" fmla="*/ 0 w 3173797"/>
              <a:gd name="connsiteY5" fmla="*/ 0 h 639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3797" h="6390094">
                <a:moveTo>
                  <a:pt x="0" y="0"/>
                </a:moveTo>
                <a:lnTo>
                  <a:pt x="142909" y="3614"/>
                </a:lnTo>
                <a:cubicBezTo>
                  <a:pt x="1831219" y="89194"/>
                  <a:pt x="3173797" y="1485197"/>
                  <a:pt x="3173797" y="3194775"/>
                </a:cubicBezTo>
                <a:lnTo>
                  <a:pt x="3173797" y="6390094"/>
                </a:lnTo>
                <a:lnTo>
                  <a:pt x="0" y="639009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3426279" y="365125"/>
            <a:ext cx="9392558" cy="678815"/>
          </a:xfrm>
        </p:spPr>
        <p:txBody>
          <a:bodyPr/>
          <a:lstStyle>
            <a:lvl1pPr>
              <a:defRPr sz="3200" b="1"/>
            </a:lvl1pPr>
          </a:lstStyle>
          <a:p>
            <a:r>
              <a:rPr lang="en-GB" noProof="0" dirty="0"/>
              <a:t>Agenda</a:t>
            </a:r>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2633799"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id="{053CFEB8-8917-4526-A3EF-BB006F3B379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54567" y="514751"/>
            <a:ext cx="379562" cy="379562"/>
          </a:xfrm>
          <a:prstGeom prst="rect">
            <a:avLst/>
          </a:prstGeom>
        </p:spPr>
      </p:pic>
      <p:sp>
        <p:nvSpPr>
          <p:cNvPr id="7" name="CuadroTexto 6">
            <a:extLst>
              <a:ext uri="{FF2B5EF4-FFF2-40B4-BE49-F238E27FC236}">
                <a16:creationId xmlns:a16="http://schemas.microsoft.com/office/drawing/2014/main" id="{F32368E5-BD5B-4DF6-81E6-CCE02FDE6773}"/>
              </a:ext>
            </a:extLst>
          </p:cNvPr>
          <p:cNvSpPr txBox="1"/>
          <p:nvPr userDrawn="1"/>
        </p:nvSpPr>
        <p:spPr>
          <a:xfrm>
            <a:off x="1676400" y="-2209800"/>
            <a:ext cx="209550" cy="45719"/>
          </a:xfrm>
          <a:prstGeom prst="rect">
            <a:avLst/>
          </a:prstGeom>
          <a:noFill/>
        </p:spPr>
        <p:txBody>
          <a:bodyPr wrap="square" rtlCol="0" anchor="t">
            <a:noAutofit/>
          </a:bodyPr>
          <a:lstStyle/>
          <a:p>
            <a:pPr algn="l"/>
            <a:endParaRPr lang="es-ES" sz="1600" dirty="0" err="1">
              <a:solidFill>
                <a:schemeClr val="tx1"/>
              </a:solidFill>
            </a:endParaRPr>
          </a:p>
        </p:txBody>
      </p:sp>
      <p:pic>
        <p:nvPicPr>
          <p:cNvPr id="10" name="Marcador de posición de imagen 18" descr="Una imagen de un campo&#10;&#10;Descripción generada automáticamente">
            <a:extLst>
              <a:ext uri="{FF2B5EF4-FFF2-40B4-BE49-F238E27FC236}">
                <a16:creationId xmlns:a16="http://schemas.microsoft.com/office/drawing/2014/main" id="{65A9A967-DCDC-4024-8052-CE13DD7E896B}"/>
              </a:ext>
            </a:extLst>
          </p:cNvPr>
          <p:cNvPicPr>
            <a:picLocks noChangeAspect="1"/>
          </p:cNvPicPr>
          <p:nvPr userDrawn="1"/>
        </p:nvPicPr>
        <p:blipFill rotWithShape="1">
          <a:blip r:embed="rId4">
            <a:alphaModFix amt="70000"/>
            <a:duotone>
              <a:prstClr val="black"/>
              <a:srgbClr val="D9C3A5">
                <a:tint val="50000"/>
                <a:satMod val="180000"/>
              </a:srgbClr>
            </a:duotone>
            <a:extLst>
              <a:ext uri="{28A0092B-C50C-407E-A947-70E740481C1C}">
                <a14:useLocalDpi xmlns:a14="http://schemas.microsoft.com/office/drawing/2010/main" val="0"/>
              </a:ext>
            </a:extLst>
          </a:blip>
          <a:srcRect l="49883" r="16529" b="1016"/>
          <a:stretch/>
        </p:blipFill>
        <p:spPr>
          <a:xfrm>
            <a:off x="-45100" y="386047"/>
            <a:ext cx="3217573" cy="6387469"/>
          </a:xfrm>
          <a:custGeom>
            <a:avLst/>
            <a:gdLst>
              <a:gd name="connsiteX0" fmla="*/ 0 w 2910140"/>
              <a:gd name="connsiteY0" fmla="*/ 0 h 5796000"/>
              <a:gd name="connsiteX1" fmla="*/ 12140 w 2910140"/>
              <a:gd name="connsiteY1" fmla="*/ 0 h 5796000"/>
              <a:gd name="connsiteX2" fmla="*/ 2910140 w 2910140"/>
              <a:gd name="connsiteY2" fmla="*/ 2898000 h 5796000"/>
              <a:gd name="connsiteX3" fmla="*/ 2910140 w 2910140"/>
              <a:gd name="connsiteY3" fmla="*/ 5796000 h 5796000"/>
              <a:gd name="connsiteX4" fmla="*/ 0 w 2910140"/>
              <a:gd name="connsiteY4" fmla="*/ 5796000 h 57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140" h="5796000">
                <a:moveTo>
                  <a:pt x="0" y="0"/>
                </a:moveTo>
                <a:lnTo>
                  <a:pt x="12140" y="0"/>
                </a:lnTo>
                <a:cubicBezTo>
                  <a:pt x="1612661" y="0"/>
                  <a:pt x="2910140" y="1297479"/>
                  <a:pt x="2910140" y="2898000"/>
                </a:cubicBezTo>
                <a:lnTo>
                  <a:pt x="2910140" y="5796000"/>
                </a:lnTo>
                <a:lnTo>
                  <a:pt x="0" y="5796000"/>
                </a:lnTo>
                <a:close/>
              </a:path>
            </a:pathLst>
          </a:custGeom>
          <a:solidFill>
            <a:schemeClr val="tx1"/>
          </a:solidFill>
          <a:ln>
            <a:solidFill>
              <a:schemeClr val="bg1"/>
            </a:solidFill>
          </a:ln>
        </p:spPr>
      </p:pic>
    </p:spTree>
    <p:extLst>
      <p:ext uri="{BB962C8B-B14F-4D97-AF65-F5344CB8AC3E}">
        <p14:creationId xmlns:p14="http://schemas.microsoft.com/office/powerpoint/2010/main" val="16397844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BD5837-EA7C-4302-A8DE-724FB062ACA2}"/>
              </a:ext>
            </a:extLst>
          </p:cNvPr>
          <p:cNvGraphicFramePr>
            <a:graphicFrameLocks noChangeAspect="1"/>
          </p:cNvGraphicFramePr>
          <p:nvPr userDrawn="1">
            <p:custDataLst>
              <p:tags r:id="rId20"/>
            </p:custDataLst>
            <p:extLst>
              <p:ext uri="{D42A27DB-BD31-4B8C-83A1-F6EECF244321}">
                <p14:modId xmlns:p14="http://schemas.microsoft.com/office/powerpoint/2010/main" val="2724632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40" name="think-cell Slide" r:id="rId21" imgW="360" imgH="360" progId="TCLayout.ActiveDocument.1">
                  <p:embed/>
                </p:oleObj>
              </mc:Choice>
              <mc:Fallback>
                <p:oleObj name="think-cell Slide" r:id="rId21" imgW="360" imgH="360" progId="TCLayout.ActiveDocument.1">
                  <p:embed/>
                  <p:pic>
                    <p:nvPicPr>
                      <p:cNvPr id="0" name=""/>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Marcador de título 1">
            <a:extLst>
              <a:ext uri="{FF2B5EF4-FFF2-40B4-BE49-F238E27FC236}">
                <a16:creationId xmlns:a16="http://schemas.microsoft.com/office/drawing/2014/main" id="{37C2B030-29BB-4A39-9121-3F522EE11D40}"/>
              </a:ext>
            </a:extLst>
          </p:cNvPr>
          <p:cNvSpPr>
            <a:spLocks noGrp="1"/>
          </p:cNvSpPr>
          <p:nvPr>
            <p:ph type="title"/>
          </p:nvPr>
        </p:nvSpPr>
        <p:spPr>
          <a:xfrm>
            <a:off x="838200" y="365125"/>
            <a:ext cx="10515600" cy="1325563"/>
          </a:xfrm>
          <a:prstGeom prst="rect">
            <a:avLst/>
          </a:prstGeom>
        </p:spPr>
        <p:txBody>
          <a:bodyPr vert="horz" lIns="0" tIns="0" rIns="0" bIns="0" rtlCol="0" anchor="ctr">
            <a:noAutofit/>
          </a:bodyPr>
          <a:lstStyle/>
          <a:p>
            <a:r>
              <a:rPr lang="en-GB" noProof="0" dirty="0"/>
              <a:t>Title</a:t>
            </a:r>
          </a:p>
        </p:txBody>
      </p:sp>
      <p:sp>
        <p:nvSpPr>
          <p:cNvPr id="3" name="Marcador de texto 2">
            <a:extLst>
              <a:ext uri="{FF2B5EF4-FFF2-40B4-BE49-F238E27FC236}">
                <a16:creationId xmlns:a16="http://schemas.microsoft.com/office/drawing/2014/main" id="{D9E037FE-D338-427C-A9C8-A8BC6B5ACA94}"/>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GB" noProof="0" dirty="0"/>
              <a:t>Text</a:t>
            </a:r>
          </a:p>
        </p:txBody>
      </p:sp>
      <p:sp>
        <p:nvSpPr>
          <p:cNvPr id="9" name="Marcador de número de diapositiva 8">
            <a:extLst>
              <a:ext uri="{FF2B5EF4-FFF2-40B4-BE49-F238E27FC236}">
                <a16:creationId xmlns:a16="http://schemas.microsoft.com/office/drawing/2014/main" id="{FA882E6F-514D-4672-9DFC-BCCFADCB33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311C2-50F0-4D06-A9E6-63C5FFE54CA8}" type="slidenum">
              <a:rPr lang="es-ES" smtClean="0"/>
              <a:t>‹#›</a:t>
            </a:fld>
            <a:endParaRPr lang="es-ES"/>
          </a:p>
        </p:txBody>
      </p:sp>
    </p:spTree>
    <p:extLst>
      <p:ext uri="{BB962C8B-B14F-4D97-AF65-F5344CB8AC3E}">
        <p14:creationId xmlns:p14="http://schemas.microsoft.com/office/powerpoint/2010/main" val="3686715620"/>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65" r:id="rId3"/>
    <p:sldLayoutId id="2147483671" r:id="rId4"/>
    <p:sldLayoutId id="2147483672" r:id="rId5"/>
    <p:sldLayoutId id="2147483651" r:id="rId6"/>
    <p:sldLayoutId id="2147483669" r:id="rId7"/>
    <p:sldLayoutId id="2147483670" r:id="rId8"/>
    <p:sldLayoutId id="2147483668" r:id="rId9"/>
    <p:sldLayoutId id="2147483650" r:id="rId10"/>
    <p:sldLayoutId id="2147483666" r:id="rId11"/>
    <p:sldLayoutId id="2147483660" r:id="rId12"/>
    <p:sldLayoutId id="2147483661" r:id="rId13"/>
    <p:sldLayoutId id="2147483663" r:id="rId14"/>
    <p:sldLayoutId id="2147483673" r:id="rId15"/>
    <p:sldLayoutId id="2147483674" r:id="rId16"/>
    <p:sldLayoutId id="2147483677" r:id="rId17"/>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tags" Target="../tags/tag10.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oleObject" Target="../embeddings/oleObject6.bin"/><Relationship Id="rId15" Type="http://schemas.openxmlformats.org/officeDocument/2006/relationships/image" Target="../media/image29.jpeg"/><Relationship Id="rId10" Type="http://schemas.openxmlformats.org/officeDocument/2006/relationships/image" Target="../media/image24.svg"/><Relationship Id="rId4" Type="http://schemas.openxmlformats.org/officeDocument/2006/relationships/slideLayout" Target="../slideLayouts/slideLayout17.xml"/><Relationship Id="rId9" Type="http://schemas.openxmlformats.org/officeDocument/2006/relationships/image" Target="../media/image23.png"/><Relationship Id="rId1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4284D5D-E47E-4281-8D35-FEA04FCBEF92}"/>
              </a:ext>
            </a:extLst>
          </p:cNvPr>
          <p:cNvGraphicFramePr>
            <a:graphicFrameLocks noChangeAspect="1"/>
          </p:cNvGraphicFramePr>
          <p:nvPr>
            <p:custDataLst>
              <p:tags r:id="rId2"/>
            </p:custDataLst>
          </p:nvPr>
        </p:nvGraphicFramePr>
        <p:xfrm>
          <a:off x="1116" y="1221"/>
          <a:ext cx="1117" cy="1117"/>
        </p:xfrm>
        <a:graphic>
          <a:graphicData uri="http://schemas.openxmlformats.org/presentationml/2006/ole">
            <mc:AlternateContent xmlns:mc="http://schemas.openxmlformats.org/markup-compatibility/2006">
              <mc:Choice xmlns:v="urn:schemas-microsoft-com:vml" Requires="v">
                <p:oleObj spid="_x0000_s259073" name="think-cell Slide" r:id="rId5" imgW="498" imgH="499" progId="TCLayout.ActiveDocument.1">
                  <p:embed/>
                </p:oleObj>
              </mc:Choice>
              <mc:Fallback>
                <p:oleObj name="think-cell Slide" r:id="rId5" imgW="498" imgH="499" progId="TCLayout.ActiveDocument.1">
                  <p:embed/>
                  <p:pic>
                    <p:nvPicPr>
                      <p:cNvPr id="7" name="Object 6" hidden="1">
                        <a:extLst>
                          <a:ext uri="{FF2B5EF4-FFF2-40B4-BE49-F238E27FC236}">
                            <a16:creationId xmlns:a16="http://schemas.microsoft.com/office/drawing/2014/main" id="{64284D5D-E47E-4281-8D35-FEA04FCBEF92}"/>
                          </a:ext>
                        </a:extLst>
                      </p:cNvPr>
                      <p:cNvPicPr/>
                      <p:nvPr/>
                    </p:nvPicPr>
                    <p:blipFill>
                      <a:blip r:embed="rId6"/>
                      <a:stretch>
                        <a:fillRect/>
                      </a:stretch>
                    </p:blipFill>
                    <p:spPr>
                      <a:xfrm>
                        <a:off x="1116" y="1221"/>
                        <a:ext cx="1117" cy="1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306CED-B863-4301-AD5D-74DE0C61020E}"/>
              </a:ext>
            </a:extLst>
          </p:cNvPr>
          <p:cNvSpPr>
            <a:spLocks noGrp="1"/>
          </p:cNvSpPr>
          <p:nvPr>
            <p:ph type="title"/>
          </p:nvPr>
        </p:nvSpPr>
        <p:spPr/>
        <p:txBody>
          <a:bodyPr vert="horz" wrap="square" lIns="0" tIns="0" rIns="0" bIns="0" rtlCol="0" anchor="t" anchorCtr="0">
            <a:spAutoFit/>
          </a:bodyPr>
          <a:lstStyle/>
          <a:p>
            <a:r>
              <a:rPr lang="en-US" sz="4000" dirty="0"/>
              <a:t>Chris </a:t>
            </a:r>
            <a:r>
              <a:rPr lang="en-US" sz="4000" dirty="0" err="1"/>
              <a:t>Koney</a:t>
            </a:r>
            <a:r>
              <a:rPr lang="en-US" sz="4000" dirty="0"/>
              <a:t> – Key Expert</a:t>
            </a:r>
            <a:endParaRPr lang="en-GH" sz="4000" dirty="0"/>
          </a:p>
        </p:txBody>
      </p:sp>
      <p:sp>
        <p:nvSpPr>
          <p:cNvPr id="3" name="Slide Number Placeholder 2">
            <a:extLst>
              <a:ext uri="{FF2B5EF4-FFF2-40B4-BE49-F238E27FC236}">
                <a16:creationId xmlns:a16="http://schemas.microsoft.com/office/drawing/2014/main" id="{1F2DD977-1D0B-41E3-9FC4-6B75D4E1C241}"/>
              </a:ext>
            </a:extLst>
          </p:cNvPr>
          <p:cNvSpPr>
            <a:spLocks noGrp="1"/>
          </p:cNvSpPr>
          <p:nvPr>
            <p:ph type="sldNum" sz="quarter" idx="2"/>
          </p:nvPr>
        </p:nvSpPr>
        <p:spPr/>
        <p:txBody>
          <a:bodyPr/>
          <a:lstStyle/>
          <a:p>
            <a:fld id="{86CB4B4D-7CA3-9044-876B-883B54F8677D}" type="slidenum">
              <a:rPr lang="en-GH" smtClean="0"/>
              <a:t>1</a:t>
            </a:fld>
            <a:endParaRPr lang="en-GH"/>
          </a:p>
        </p:txBody>
      </p:sp>
      <p:sp>
        <p:nvSpPr>
          <p:cNvPr id="12" name="TextBox 11">
            <a:extLst>
              <a:ext uri="{FF2B5EF4-FFF2-40B4-BE49-F238E27FC236}">
                <a16:creationId xmlns:a16="http://schemas.microsoft.com/office/drawing/2014/main" id="{FF5B3E89-D876-4AA6-ADED-DB1F189B341E}"/>
              </a:ext>
            </a:extLst>
          </p:cNvPr>
          <p:cNvSpPr txBox="1"/>
          <p:nvPr/>
        </p:nvSpPr>
        <p:spPr>
          <a:xfrm>
            <a:off x="7945692" y="1398250"/>
            <a:ext cx="3590369" cy="14080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Chris holds an </a:t>
            </a:r>
            <a:r>
              <a:rPr lang="en-US" sz="1200" dirty="0">
                <a:solidFill>
                  <a:srgbClr val="FF0000"/>
                </a:solidFill>
              </a:rPr>
              <a:t>MA in Public Relations </a:t>
            </a:r>
            <a:r>
              <a:rPr lang="en-US" sz="1200" dirty="0">
                <a:solidFill>
                  <a:prstClr val="black"/>
                </a:solidFill>
              </a:rPr>
              <a:t>from the </a:t>
            </a:r>
            <a:r>
              <a:rPr lang="en-US" sz="1200" dirty="0">
                <a:solidFill>
                  <a:srgbClr val="FF0000"/>
                </a:solidFill>
              </a:rPr>
              <a:t>Ghana Institute of Journalism</a:t>
            </a:r>
            <a:r>
              <a:rPr lang="en-US" sz="1200" dirty="0">
                <a:solidFill>
                  <a:prstClr val="black"/>
                </a:solidFill>
              </a:rPr>
              <a:t>, with a certification in PR, Marketing &amp; Advertising</a:t>
            </a:r>
          </a:p>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He also holds a </a:t>
            </a:r>
            <a:r>
              <a:rPr lang="en-US" sz="1200" dirty="0">
                <a:solidFill>
                  <a:srgbClr val="FF0000"/>
                </a:solidFill>
              </a:rPr>
              <a:t>BA in Philosophy and History </a:t>
            </a:r>
            <a:r>
              <a:rPr lang="en-US" sz="1200" dirty="0">
                <a:solidFill>
                  <a:prstClr val="black"/>
                </a:solidFill>
              </a:rPr>
              <a:t>from the </a:t>
            </a:r>
            <a:r>
              <a:rPr lang="en-US" sz="1200" dirty="0">
                <a:solidFill>
                  <a:srgbClr val="FF0000"/>
                </a:solidFill>
              </a:rPr>
              <a:t>University of Ghana</a:t>
            </a:r>
          </a:p>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Chris speaks English, Twi and Ga fluently. He also has a basic knowledge of French</a:t>
            </a:r>
          </a:p>
        </p:txBody>
      </p:sp>
      <p:sp>
        <p:nvSpPr>
          <p:cNvPr id="45" name="TextBox 44">
            <a:extLst>
              <a:ext uri="{FF2B5EF4-FFF2-40B4-BE49-F238E27FC236}">
                <a16:creationId xmlns:a16="http://schemas.microsoft.com/office/drawing/2014/main" id="{9F92F476-1647-904E-90CD-5659456D684C}"/>
              </a:ext>
            </a:extLst>
          </p:cNvPr>
          <p:cNvSpPr txBox="1"/>
          <p:nvPr/>
        </p:nvSpPr>
        <p:spPr>
          <a:xfrm>
            <a:off x="5141843" y="4016574"/>
            <a:ext cx="2536837" cy="23314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l" defTabSz="914400" hangingPunct="1">
              <a:lnSpc>
                <a:spcPct val="95000"/>
              </a:lnSpc>
              <a:defRPr sz="1700" kern="1200">
                <a:solidFill>
                  <a:prstClr val="white"/>
                </a:solidFill>
                <a:latin typeface="+mn-lt"/>
                <a:ea typeface="+mn-ea"/>
                <a:cs typeface="+mn-cs"/>
              </a:defRPr>
            </a:lvl1pPr>
          </a:lstStyle>
          <a:p>
            <a:pPr algn="ctr">
              <a:lnSpc>
                <a:spcPct val="100000"/>
              </a:lnSpc>
              <a:spcAft>
                <a:spcPts val="300"/>
              </a:spcAft>
            </a:pPr>
            <a:r>
              <a:rPr lang="en-US" sz="1200" b="1" dirty="0"/>
              <a:t>Introduction</a:t>
            </a:r>
            <a:endParaRPr lang="en-US" sz="1200" dirty="0"/>
          </a:p>
          <a:p>
            <a:pPr algn="ctr">
              <a:lnSpc>
                <a:spcPct val="100000"/>
              </a:lnSpc>
              <a:spcAft>
                <a:spcPts val="300"/>
              </a:spcAft>
            </a:pPr>
            <a:r>
              <a:rPr lang="en-US" sz="1200" dirty="0"/>
              <a:t>Chris is a Ghanaian thought leader in Marketing Communications, Brand &amp; Talent Management with over 10 years of experience in the West African (Ghana, Nigeria and Liberia) and South African entertainment space.</a:t>
            </a:r>
          </a:p>
          <a:p>
            <a:pPr algn="ctr">
              <a:lnSpc>
                <a:spcPct val="100000"/>
              </a:lnSpc>
              <a:spcAft>
                <a:spcPts val="300"/>
              </a:spcAft>
            </a:pPr>
            <a:r>
              <a:rPr lang="en-US" sz="1200" dirty="0"/>
              <a:t>Since 2015, Chris is the PR Manager and team leader of </a:t>
            </a:r>
            <a:r>
              <a:rPr lang="en-US" sz="1200" dirty="0" err="1"/>
              <a:t>Shatta</a:t>
            </a:r>
            <a:r>
              <a:rPr lang="en-US" sz="1200" dirty="0"/>
              <a:t> Movement Music Productions, the record label of Ghana’s popular artist and entertainer </a:t>
            </a:r>
            <a:r>
              <a:rPr lang="en-US" sz="1200" dirty="0" err="1"/>
              <a:t>Shatta</a:t>
            </a:r>
            <a:r>
              <a:rPr lang="en-US" sz="1200" dirty="0"/>
              <a:t> Wale.</a:t>
            </a:r>
          </a:p>
        </p:txBody>
      </p:sp>
      <p:sp>
        <p:nvSpPr>
          <p:cNvPr id="47" name="Rectangle 46">
            <a:extLst>
              <a:ext uri="{FF2B5EF4-FFF2-40B4-BE49-F238E27FC236}">
                <a16:creationId xmlns:a16="http://schemas.microsoft.com/office/drawing/2014/main" id="{FFFEA02E-6BA9-CA45-B80F-8C62538255F2}"/>
              </a:ext>
            </a:extLst>
          </p:cNvPr>
          <p:cNvSpPr/>
          <p:nvPr/>
        </p:nvSpPr>
        <p:spPr>
          <a:xfrm>
            <a:off x="8324850" y="4403476"/>
            <a:ext cx="3207236" cy="1107996"/>
          </a:xfrm>
          <a:prstGeom prst="rect">
            <a:avLst/>
          </a:prstGeom>
        </p:spPr>
        <p:txBody>
          <a:bodyPr wrap="square" lIns="0" tIns="0" rIns="0" bIns="0">
            <a:spAutoFit/>
          </a:bodyPr>
          <a:lstStyle/>
          <a:p>
            <a:pPr>
              <a:spcAft>
                <a:spcPts val="300"/>
              </a:spcAft>
            </a:pPr>
            <a:r>
              <a:rPr lang="en-GB" sz="1200" dirty="0">
                <a:solidFill>
                  <a:schemeClr val="accent1"/>
                </a:solidFill>
              </a:rPr>
              <a:t>As a Key Expert, Chris would be responsible for developing and leading the overall strategy. He would ensure that there is ample communication  with the client to support with all aspects of  PR and communications in relation to the client’s brand.</a:t>
            </a:r>
          </a:p>
        </p:txBody>
      </p:sp>
      <p:sp>
        <p:nvSpPr>
          <p:cNvPr id="6" name="Rectangle 5" hidden="1">
            <a:extLst>
              <a:ext uri="{FF2B5EF4-FFF2-40B4-BE49-F238E27FC236}">
                <a16:creationId xmlns:a16="http://schemas.microsoft.com/office/drawing/2014/main" id="{521E7EA8-92D9-40DD-AAD5-E4928BC8487C}"/>
              </a:ext>
            </a:extLst>
          </p:cNvPr>
          <p:cNvSpPr/>
          <p:nvPr>
            <p:custDataLst>
              <p:tags r:id="rId3"/>
            </p:custDataLst>
          </p:nvPr>
        </p:nvSpPr>
        <p:spPr>
          <a:xfrm>
            <a:off x="0" y="104"/>
            <a:ext cx="111618" cy="111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endParaRPr lang="en-US" sz="4000" b="1" dirty="0">
              <a:solidFill>
                <a:srgbClr val="FFFFFF"/>
              </a:solidFill>
              <a:latin typeface="Calibri" panose="020F0502020204030204" pitchFamily="34" charset="0"/>
              <a:ea typeface="+mj-ea"/>
              <a:cs typeface="+mj-cs"/>
              <a:sym typeface="Calibri" panose="020F0502020204030204" pitchFamily="34" charset="0"/>
            </a:endParaRPr>
          </a:p>
        </p:txBody>
      </p:sp>
      <p:sp>
        <p:nvSpPr>
          <p:cNvPr id="23" name="TextBox 22">
            <a:extLst>
              <a:ext uri="{FF2B5EF4-FFF2-40B4-BE49-F238E27FC236}">
                <a16:creationId xmlns:a16="http://schemas.microsoft.com/office/drawing/2014/main" id="{79C4D820-D56B-2147-9070-B14A3B760B0D}"/>
              </a:ext>
            </a:extLst>
          </p:cNvPr>
          <p:cNvSpPr txBox="1"/>
          <p:nvPr/>
        </p:nvSpPr>
        <p:spPr>
          <a:xfrm>
            <a:off x="742950" y="1398250"/>
            <a:ext cx="4143267" cy="41857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t>Currently the Head of Communications for the </a:t>
            </a:r>
            <a:r>
              <a:rPr lang="en-US" sz="1200" dirty="0">
                <a:solidFill>
                  <a:srgbClr val="FF0000"/>
                </a:solidFill>
              </a:rPr>
              <a:t>Royal Commonwealth Society (RCS) Africa</a:t>
            </a:r>
          </a:p>
          <a:p>
            <a:pPr marL="182880" indent="-182880" defTabSz="642915">
              <a:spcAft>
                <a:spcPts val="300"/>
              </a:spcAft>
              <a:buClr>
                <a:schemeClr val="tx1"/>
              </a:buClr>
              <a:buFont typeface="Wingdings" panose="05000000000000000000" pitchFamily="2" charset="2"/>
              <a:buChar char="§"/>
              <a:defRPr/>
            </a:pPr>
            <a:r>
              <a:rPr lang="en-US" sz="1200" dirty="0"/>
              <a:t>Chris has worked with the </a:t>
            </a:r>
            <a:r>
              <a:rPr lang="en-US" sz="1200" dirty="0">
                <a:solidFill>
                  <a:srgbClr val="FF0000"/>
                </a:solidFill>
              </a:rPr>
              <a:t>Customer Experience team </a:t>
            </a:r>
            <a:r>
              <a:rPr lang="en-US" sz="1200" dirty="0"/>
              <a:t>at </a:t>
            </a:r>
            <a:r>
              <a:rPr lang="en-US" sz="1200" dirty="0">
                <a:solidFill>
                  <a:srgbClr val="FF0000"/>
                </a:solidFill>
              </a:rPr>
              <a:t>Vodafone Ghana </a:t>
            </a:r>
            <a:r>
              <a:rPr lang="en-US" sz="1200" dirty="0"/>
              <a:t>and served as </a:t>
            </a:r>
            <a:r>
              <a:rPr lang="en-US" sz="1200" dirty="0">
                <a:solidFill>
                  <a:srgbClr val="FF0000"/>
                </a:solidFill>
              </a:rPr>
              <a:t>Senior Media Officer </a:t>
            </a:r>
            <a:r>
              <a:rPr lang="en-US" sz="1200" dirty="0"/>
              <a:t>at </a:t>
            </a:r>
            <a:r>
              <a:rPr lang="en-US" sz="1200" dirty="0">
                <a:solidFill>
                  <a:srgbClr val="FF0000"/>
                </a:solidFill>
              </a:rPr>
              <a:t>Charterhouse Productions</a:t>
            </a:r>
          </a:p>
          <a:p>
            <a:pPr marL="182880" indent="-182880" defTabSz="642915">
              <a:spcAft>
                <a:spcPts val="300"/>
              </a:spcAft>
              <a:buClr>
                <a:schemeClr val="tx1"/>
              </a:buClr>
              <a:buFont typeface="Wingdings" panose="05000000000000000000" pitchFamily="2" charset="2"/>
              <a:buChar char="§"/>
              <a:defRPr/>
            </a:pPr>
            <a:r>
              <a:rPr lang="en-US" sz="1200" dirty="0"/>
              <a:t>He was the </a:t>
            </a:r>
            <a:r>
              <a:rPr lang="en-US" sz="1200" dirty="0">
                <a:solidFill>
                  <a:srgbClr val="FF0000"/>
                </a:solidFill>
              </a:rPr>
              <a:t>Public Relations and Publicity Executive </a:t>
            </a:r>
            <a:r>
              <a:rPr lang="en-US" sz="1200" dirty="0"/>
              <a:t>for the pan-African cable television company, </a:t>
            </a:r>
            <a:r>
              <a:rPr lang="en-US" sz="1200" dirty="0">
                <a:solidFill>
                  <a:srgbClr val="FF0000"/>
                </a:solidFill>
              </a:rPr>
              <a:t>MultiChoice Ghana </a:t>
            </a:r>
            <a:r>
              <a:rPr lang="en-US" sz="1200" dirty="0"/>
              <a:t>(</a:t>
            </a:r>
            <a:r>
              <a:rPr lang="en-US" sz="1200" dirty="0" err="1"/>
              <a:t>DStv</a:t>
            </a:r>
            <a:r>
              <a:rPr lang="en-US" sz="1200" dirty="0"/>
              <a:t> and </a:t>
            </a:r>
            <a:r>
              <a:rPr lang="en-US" sz="1200" dirty="0" err="1"/>
              <a:t>GOtv</a:t>
            </a:r>
            <a:r>
              <a:rPr lang="en-US" sz="1200" dirty="0"/>
              <a:t>)</a:t>
            </a:r>
          </a:p>
          <a:p>
            <a:pPr marL="182880" indent="-182880" defTabSz="642915">
              <a:spcAft>
                <a:spcPts val="300"/>
              </a:spcAft>
              <a:buClr>
                <a:schemeClr val="tx1"/>
              </a:buClr>
              <a:buFont typeface="Wingdings" panose="05000000000000000000" pitchFamily="2" charset="2"/>
              <a:buChar char="§"/>
              <a:defRPr/>
            </a:pPr>
            <a:r>
              <a:rPr lang="en-US" sz="1200" dirty="0"/>
              <a:t>Chris has also worked in events and marketing communications at </a:t>
            </a:r>
            <a:r>
              <a:rPr lang="en-US" sz="1200" dirty="0">
                <a:solidFill>
                  <a:srgbClr val="FF0000"/>
                </a:solidFill>
              </a:rPr>
              <a:t>Groupe </a:t>
            </a:r>
            <a:r>
              <a:rPr lang="en-US" sz="1200" dirty="0" err="1">
                <a:solidFill>
                  <a:srgbClr val="FF0000"/>
                </a:solidFill>
              </a:rPr>
              <a:t>Nduom</a:t>
            </a:r>
            <a:r>
              <a:rPr lang="en-US" sz="1200" dirty="0"/>
              <a:t>, a privately held business group with operations in Africa, Europe and America</a:t>
            </a:r>
          </a:p>
          <a:p>
            <a:pPr marL="182880" indent="-182880" defTabSz="642915">
              <a:spcAft>
                <a:spcPts val="300"/>
              </a:spcAft>
              <a:buClr>
                <a:schemeClr val="tx1"/>
              </a:buClr>
              <a:buFont typeface="Wingdings" panose="05000000000000000000" pitchFamily="2" charset="2"/>
              <a:buChar char="§"/>
              <a:defRPr/>
            </a:pPr>
            <a:r>
              <a:rPr lang="en-US" sz="1200" dirty="0"/>
              <a:t>Since 2014, Chris been a </a:t>
            </a:r>
            <a:r>
              <a:rPr lang="en-US" sz="1200" dirty="0">
                <a:solidFill>
                  <a:srgbClr val="FF0000"/>
                </a:solidFill>
              </a:rPr>
              <a:t>columnist</a:t>
            </a:r>
            <a:r>
              <a:rPr lang="en-US" sz="1200" dirty="0"/>
              <a:t> in the weekend edition of the </a:t>
            </a:r>
            <a:r>
              <a:rPr lang="en-US" sz="1200" dirty="0">
                <a:solidFill>
                  <a:srgbClr val="FF0000"/>
                </a:solidFill>
              </a:rPr>
              <a:t>Business and Financial Times</a:t>
            </a:r>
            <a:r>
              <a:rPr lang="en-US" sz="1200" dirty="0"/>
              <a:t> newspaper titled “The Society and You” and also contributes articles to various magazines and lifestyle portals around the world on creative arts and socio-cultural issues</a:t>
            </a:r>
          </a:p>
          <a:p>
            <a:pPr marL="182880" indent="-182880" defTabSz="642915">
              <a:spcAft>
                <a:spcPts val="300"/>
              </a:spcAft>
              <a:buClr>
                <a:schemeClr val="tx1"/>
              </a:buClr>
              <a:buFont typeface="Wingdings" panose="05000000000000000000" pitchFamily="2" charset="2"/>
              <a:buChar char="§"/>
              <a:defRPr/>
            </a:pPr>
            <a:r>
              <a:rPr lang="en-US" sz="1200" dirty="0">
                <a:solidFill>
                  <a:schemeClr val="accent1"/>
                </a:solidFill>
              </a:rPr>
              <a:t>2 years with </a:t>
            </a:r>
            <a:r>
              <a:rPr lang="en-US" sz="1200" dirty="0" err="1">
                <a:solidFill>
                  <a:schemeClr val="accent1"/>
                </a:solidFill>
              </a:rPr>
              <a:t>Shatta</a:t>
            </a:r>
            <a:r>
              <a:rPr lang="en-US" sz="1200" dirty="0">
                <a:solidFill>
                  <a:schemeClr val="accent1"/>
                </a:solidFill>
              </a:rPr>
              <a:t> Movement Music Production </a:t>
            </a:r>
            <a:r>
              <a:rPr lang="en-US" sz="1200" dirty="0"/>
              <a:t>as PR Manager and team leader</a:t>
            </a:r>
          </a:p>
          <a:p>
            <a:pPr marL="366104" lvl="1" indent="-182880" defTabSz="642915">
              <a:spcAft>
                <a:spcPts val="300"/>
              </a:spcAft>
              <a:buClr>
                <a:schemeClr val="tx1"/>
              </a:buClr>
              <a:buFont typeface="Arial" panose="020B0604020202020204" pitchFamily="34" charset="0"/>
              <a:buChar char="‒"/>
              <a:defRPr/>
            </a:pPr>
            <a:r>
              <a:rPr lang="en-US" sz="1200" dirty="0"/>
              <a:t>Guiding publicity programs and strategies</a:t>
            </a:r>
          </a:p>
          <a:p>
            <a:pPr marL="366104" lvl="1" indent="-182880" defTabSz="642915">
              <a:spcAft>
                <a:spcPts val="300"/>
              </a:spcAft>
              <a:buClr>
                <a:schemeClr val="tx1"/>
              </a:buClr>
              <a:buFont typeface="Arial" panose="020B0604020202020204" pitchFamily="34" charset="0"/>
              <a:buChar char="‒"/>
              <a:defRPr/>
            </a:pPr>
            <a:r>
              <a:rPr lang="en-US" sz="1200" dirty="0"/>
              <a:t>Advise and counsel in any matters pertaining to publicity, public relations and advertising</a:t>
            </a:r>
          </a:p>
        </p:txBody>
      </p:sp>
      <p:sp>
        <p:nvSpPr>
          <p:cNvPr id="24" name="Rectangle: Single Corner Rounded 23">
            <a:extLst>
              <a:ext uri="{FF2B5EF4-FFF2-40B4-BE49-F238E27FC236}">
                <a16:creationId xmlns:a16="http://schemas.microsoft.com/office/drawing/2014/main" id="{17011FCE-5C91-48E2-A4F9-312A4A975E45}"/>
              </a:ext>
            </a:extLst>
          </p:cNvPr>
          <p:cNvSpPr/>
          <p:nvPr/>
        </p:nvSpPr>
        <p:spPr>
          <a:xfrm>
            <a:off x="652964" y="935277"/>
            <a:ext cx="4327530"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Professional experience</a:t>
            </a:r>
          </a:p>
        </p:txBody>
      </p:sp>
      <p:pic>
        <p:nvPicPr>
          <p:cNvPr id="25" name="Graphic 24">
            <a:extLst>
              <a:ext uri="{FF2B5EF4-FFF2-40B4-BE49-F238E27FC236}">
                <a16:creationId xmlns:a16="http://schemas.microsoft.com/office/drawing/2014/main" id="{01F1086C-B4DF-4A43-BA8F-C265E9050EA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02158" y="967232"/>
            <a:ext cx="340892" cy="343274"/>
          </a:xfrm>
          <a:prstGeom prst="rect">
            <a:avLst/>
          </a:prstGeom>
        </p:spPr>
      </p:pic>
      <p:sp>
        <p:nvSpPr>
          <p:cNvPr id="26" name="Rectangle: Single Corner Rounded 25">
            <a:extLst>
              <a:ext uri="{FF2B5EF4-FFF2-40B4-BE49-F238E27FC236}">
                <a16:creationId xmlns:a16="http://schemas.microsoft.com/office/drawing/2014/main" id="{708950CB-7701-4DC0-8B0D-DC57254F8DFC}"/>
              </a:ext>
            </a:extLst>
          </p:cNvPr>
          <p:cNvSpPr/>
          <p:nvPr/>
        </p:nvSpPr>
        <p:spPr>
          <a:xfrm>
            <a:off x="7840027" y="935277"/>
            <a:ext cx="3801698"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Education and skills</a:t>
            </a:r>
          </a:p>
        </p:txBody>
      </p:sp>
      <p:pic>
        <p:nvPicPr>
          <p:cNvPr id="27" name="Graphic 26">
            <a:extLst>
              <a:ext uri="{FF2B5EF4-FFF2-40B4-BE49-F238E27FC236}">
                <a16:creationId xmlns:a16="http://schemas.microsoft.com/office/drawing/2014/main" id="{C8880E4E-6D1B-4D5B-BF1B-9922170E9EB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63389" y="967232"/>
            <a:ext cx="340892" cy="343274"/>
          </a:xfrm>
          <a:prstGeom prst="rect">
            <a:avLst/>
          </a:prstGeom>
        </p:spPr>
      </p:pic>
      <p:pic>
        <p:nvPicPr>
          <p:cNvPr id="28" name="Graphic 27">
            <a:extLst>
              <a:ext uri="{FF2B5EF4-FFF2-40B4-BE49-F238E27FC236}">
                <a16:creationId xmlns:a16="http://schemas.microsoft.com/office/drawing/2014/main" id="{B0A4E5B1-E432-4300-B6F5-F9069EE651AE}"/>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35582" y="1040617"/>
            <a:ext cx="196505" cy="196505"/>
          </a:xfrm>
          <a:prstGeom prst="rect">
            <a:avLst/>
          </a:prstGeom>
        </p:spPr>
      </p:pic>
      <p:pic>
        <p:nvPicPr>
          <p:cNvPr id="29" name="Graphic 28">
            <a:extLst>
              <a:ext uri="{FF2B5EF4-FFF2-40B4-BE49-F238E27FC236}">
                <a16:creationId xmlns:a16="http://schemas.microsoft.com/office/drawing/2014/main" id="{20F06793-B0F2-4E12-8309-B50BD3F8D22E}"/>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61178" y="1030791"/>
            <a:ext cx="216156" cy="216156"/>
          </a:xfrm>
          <a:prstGeom prst="rect">
            <a:avLst/>
          </a:prstGeom>
        </p:spPr>
      </p:pic>
      <p:cxnSp>
        <p:nvCxnSpPr>
          <p:cNvPr id="30" name="Straight Connector 29">
            <a:extLst>
              <a:ext uri="{FF2B5EF4-FFF2-40B4-BE49-F238E27FC236}">
                <a16:creationId xmlns:a16="http://schemas.microsoft.com/office/drawing/2014/main" id="{BBE99C4F-0B76-4B6A-AFDA-49E623592A95}"/>
              </a:ext>
            </a:extLst>
          </p:cNvPr>
          <p:cNvCxnSpPr>
            <a:cxnSpLocks/>
          </p:cNvCxnSpPr>
          <p:nvPr/>
        </p:nvCxnSpPr>
        <p:spPr>
          <a:xfrm>
            <a:off x="8033717" y="4314210"/>
            <a:ext cx="3498369" cy="0"/>
          </a:xfrm>
          <a:prstGeom prst="line">
            <a:avLst/>
          </a:prstGeom>
          <a:noFill/>
          <a:ln w="25400" cap="flat">
            <a:solidFill>
              <a:schemeClr val="accent5">
                <a:lumMod val="75000"/>
              </a:schemeClr>
            </a:solidFill>
            <a:prstDash val="solid"/>
            <a:miter lim="400000"/>
          </a:ln>
          <a:effectLst/>
          <a:sp3d/>
        </p:spPr>
        <p:style>
          <a:lnRef idx="0">
            <a:scrgbClr r="0" g="0" b="0"/>
          </a:lnRef>
          <a:fillRef idx="0">
            <a:scrgbClr r="0" g="0" b="0"/>
          </a:fillRef>
          <a:effectRef idx="0">
            <a:scrgbClr r="0" g="0" b="0"/>
          </a:effectRef>
          <a:fontRef idx="none"/>
        </p:style>
      </p:cxnSp>
      <p:grpSp>
        <p:nvGrpSpPr>
          <p:cNvPr id="31" name="Group 30">
            <a:extLst>
              <a:ext uri="{FF2B5EF4-FFF2-40B4-BE49-F238E27FC236}">
                <a16:creationId xmlns:a16="http://schemas.microsoft.com/office/drawing/2014/main" id="{66349444-51B2-4731-8B2F-C0BEF42BCD3B}"/>
              </a:ext>
            </a:extLst>
          </p:cNvPr>
          <p:cNvGrpSpPr/>
          <p:nvPr/>
        </p:nvGrpSpPr>
        <p:grpSpPr>
          <a:xfrm>
            <a:off x="7945692" y="4053833"/>
            <a:ext cx="404525" cy="360027"/>
            <a:chOff x="9621368" y="5838969"/>
            <a:chExt cx="581812" cy="473824"/>
          </a:xfrm>
        </p:grpSpPr>
        <p:sp>
          <p:nvSpPr>
            <p:cNvPr id="32" name="Oval 31">
              <a:extLst>
                <a:ext uri="{FF2B5EF4-FFF2-40B4-BE49-F238E27FC236}">
                  <a16:creationId xmlns:a16="http://schemas.microsoft.com/office/drawing/2014/main" id="{B1D036CB-114D-434E-B4AD-257B51C677E1}"/>
                </a:ext>
              </a:extLst>
            </p:cNvPr>
            <p:cNvSpPr/>
            <p:nvPr/>
          </p:nvSpPr>
          <p:spPr>
            <a:xfrm>
              <a:off x="9621368" y="5838969"/>
              <a:ext cx="581812" cy="473824"/>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defTabSz="410751" hangingPunct="0"/>
              <a:endParaRPr lang="en-US" sz="1195">
                <a:solidFill>
                  <a:srgbClr val="FFFFFF"/>
                </a:solidFill>
                <a:sym typeface="Helvetica Neue Medium"/>
              </a:endParaRPr>
            </a:p>
          </p:txBody>
        </p:sp>
        <p:pic>
          <p:nvPicPr>
            <p:cNvPr id="33" name="Graphic 21">
              <a:extLst>
                <a:ext uri="{FF2B5EF4-FFF2-40B4-BE49-F238E27FC236}">
                  <a16:creationId xmlns:a16="http://schemas.microsoft.com/office/drawing/2014/main" id="{05ADC99F-E345-403F-9577-F668D0F6E464}"/>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01736" y="5865343"/>
              <a:ext cx="421077" cy="421077"/>
            </a:xfrm>
            <a:prstGeom prst="rect">
              <a:avLst/>
            </a:prstGeom>
          </p:spPr>
        </p:pic>
      </p:grpSp>
      <p:pic>
        <p:nvPicPr>
          <p:cNvPr id="9" name="Picture Placeholder 8">
            <a:extLst>
              <a:ext uri="{FF2B5EF4-FFF2-40B4-BE49-F238E27FC236}">
                <a16:creationId xmlns:a16="http://schemas.microsoft.com/office/drawing/2014/main" id="{5E9F91C4-3787-804C-856E-DC22745DE28A}"/>
              </a:ext>
            </a:extLst>
          </p:cNvPr>
          <p:cNvPicPr>
            <a:picLocks noGrp="1" noChangeAspect="1"/>
          </p:cNvPicPr>
          <p:nvPr>
            <p:ph type="pic" sz="quarter" idx="10"/>
          </p:nvPr>
        </p:nvPicPr>
        <p:blipFill>
          <a:blip r:embed="rId15"/>
          <a:srcRect/>
          <a:stretch>
            <a:fillRect/>
          </a:stretch>
        </p:blipFill>
        <p:spPr/>
      </p:pic>
    </p:spTree>
    <p:extLst>
      <p:ext uri="{BB962C8B-B14F-4D97-AF65-F5344CB8AC3E}">
        <p14:creationId xmlns:p14="http://schemas.microsoft.com/office/powerpoint/2010/main" val="40257233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7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V7xua3I8JxRtuI.i.Up8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iJuDmXJhct5jz9sAf1mHy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e6OR6L7Pq1Tw8CrmarVFk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Custom 1">
      <a:dk1>
        <a:srgbClr val="201F27"/>
      </a:dk1>
      <a:lt1>
        <a:srgbClr val="FFFFFF"/>
      </a:lt1>
      <a:dk2>
        <a:srgbClr val="DB222A"/>
      </a:dk2>
      <a:lt2>
        <a:srgbClr val="D2D2D4"/>
      </a:lt2>
      <a:accent1>
        <a:srgbClr val="DB222A"/>
      </a:accent1>
      <a:accent2>
        <a:srgbClr val="C3B0D6"/>
      </a:accent2>
      <a:accent3>
        <a:srgbClr val="026453"/>
      </a:accent3>
      <a:accent4>
        <a:srgbClr val="A2D9D0"/>
      </a:accent4>
      <a:accent5>
        <a:srgbClr val="FFC70A"/>
      </a:accent5>
      <a:accent6>
        <a:srgbClr val="F3818B"/>
      </a:accent6>
      <a:hlink>
        <a:srgbClr val="DB222A"/>
      </a:hlink>
      <a:folHlink>
        <a:srgbClr val="DB222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noAutofit/>
      </a:bodyPr>
      <a:lstStyle>
        <a:defPPr algn="l">
          <a:defRPr sz="1600" dirty="0" err="1" smtClean="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13509</TotalTime>
  <Words>334</Words>
  <Application>Microsoft Macintosh PowerPoint</Application>
  <PresentationFormat>Widescreen</PresentationFormat>
  <Paragraphs>19</Paragraphs>
  <Slides>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Helvetica Neue Light</vt:lpstr>
      <vt:lpstr>PF Square Sans Pro</vt:lpstr>
      <vt:lpstr>SF Pro Display Semibold</vt:lpstr>
      <vt:lpstr>Wingdings</vt:lpstr>
      <vt:lpstr>Wingdings 3</vt:lpstr>
      <vt:lpstr>Tema de Office</vt:lpstr>
      <vt:lpstr>think-cell Slide</vt:lpstr>
      <vt:lpstr>Chris Koney – Key Expert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Guadalupe Guisado</dc:creator>
  <cp:lastModifiedBy>Brian Antonio</cp:lastModifiedBy>
  <cp:revision>541</cp:revision>
  <dcterms:created xsi:type="dcterms:W3CDTF">2020-03-25T12:28:14Z</dcterms:created>
  <dcterms:modified xsi:type="dcterms:W3CDTF">2020-10-02T10:27:51Z</dcterms:modified>
</cp:coreProperties>
</file>